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6" r:id="rId5"/>
    <p:sldId id="257" r:id="rId6"/>
    <p:sldId id="278" r:id="rId7"/>
    <p:sldId id="279" r:id="rId8"/>
    <p:sldId id="272" r:id="rId9"/>
    <p:sldId id="280" r:id="rId10"/>
    <p:sldId id="281" r:id="rId11"/>
    <p:sldId id="282" r:id="rId12"/>
    <p:sldId id="283" r:id="rId13"/>
    <p:sldId id="263" r:id="rId14"/>
    <p:sldId id="275" r:id="rId15"/>
    <p:sldId id="265" r:id="rId16"/>
    <p:sldId id="284" r:id="rId17"/>
    <p:sldId id="266" r:id="rId18"/>
    <p:sldId id="27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DC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3CEE88-CBB6-446F-A2EA-D8308A6187CF}" v="26" dt="2023-11-27T07:30:03.627"/>
    <p1510:client id="{B3A0E13B-7770-47A6-ABD1-2A108D0E5245}" v="8" dt="2023-11-27T16:47:08.099"/>
  </p1510:revLst>
</p1510:revInfo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saba Tóth" userId="023a52f09515ebe7" providerId="LiveId" clId="{643CEE88-CBB6-446F-A2EA-D8308A6187CF}"/>
    <pc:docChg chg="undo custSel addSld delSld modSld sldOrd">
      <pc:chgData name="Csaba Tóth" userId="023a52f09515ebe7" providerId="LiveId" clId="{643CEE88-CBB6-446F-A2EA-D8308A6187CF}" dt="2023-11-27T09:53:27.628" v="1582" actId="729"/>
      <pc:docMkLst>
        <pc:docMk/>
      </pc:docMkLst>
      <pc:sldChg chg="modSp mod">
        <pc:chgData name="Csaba Tóth" userId="023a52f09515ebe7" providerId="LiveId" clId="{643CEE88-CBB6-446F-A2EA-D8308A6187CF}" dt="2023-11-18T09:38:51.020" v="177" actId="14100"/>
        <pc:sldMkLst>
          <pc:docMk/>
          <pc:sldMk cId="1883836176" sldId="256"/>
        </pc:sldMkLst>
        <pc:spChg chg="mod">
          <ac:chgData name="Csaba Tóth" userId="023a52f09515ebe7" providerId="LiveId" clId="{643CEE88-CBB6-446F-A2EA-D8308A6187CF}" dt="2023-11-18T09:38:37.788" v="175" actId="27636"/>
          <ac:spMkLst>
            <pc:docMk/>
            <pc:sldMk cId="1883836176" sldId="256"/>
            <ac:spMk id="17" creationId="{75B1C734-42CB-4311-8905-2F41D09107C7}"/>
          </ac:spMkLst>
        </pc:spChg>
        <pc:spChg chg="mod">
          <ac:chgData name="Csaba Tóth" userId="023a52f09515ebe7" providerId="LiveId" clId="{643CEE88-CBB6-446F-A2EA-D8308A6187CF}" dt="2023-11-18T09:38:51.020" v="177" actId="14100"/>
          <ac:spMkLst>
            <pc:docMk/>
            <pc:sldMk cId="1883836176" sldId="256"/>
            <ac:spMk id="22" creationId="{115C523A-AC40-4CBA-9DF4-B287ED32185D}"/>
          </ac:spMkLst>
        </pc:spChg>
      </pc:sldChg>
      <pc:sldChg chg="modSp mod">
        <pc:chgData name="Csaba Tóth" userId="023a52f09515ebe7" providerId="LiveId" clId="{643CEE88-CBB6-446F-A2EA-D8308A6187CF}" dt="2023-11-27T09:18:20.364" v="1566" actId="113"/>
        <pc:sldMkLst>
          <pc:docMk/>
          <pc:sldMk cId="277377105" sldId="257"/>
        </pc:sldMkLst>
        <pc:spChg chg="mod">
          <ac:chgData name="Csaba Tóth" userId="023a52f09515ebe7" providerId="LiveId" clId="{643CEE88-CBB6-446F-A2EA-D8308A6187CF}" dt="2023-11-18T09:39:24.355" v="193" actId="20577"/>
          <ac:spMkLst>
            <pc:docMk/>
            <pc:sldMk cId="277377105" sldId="257"/>
            <ac:spMk id="3" creationId="{62EC48F9-A954-448A-A4D9-1ADDB2363A51}"/>
          </ac:spMkLst>
        </pc:spChg>
        <pc:spChg chg="mod">
          <ac:chgData name="Csaba Tóth" userId="023a52f09515ebe7" providerId="LiveId" clId="{643CEE88-CBB6-446F-A2EA-D8308A6187CF}" dt="2023-11-18T09:39:53.291" v="228" actId="20577"/>
          <ac:spMkLst>
            <pc:docMk/>
            <pc:sldMk cId="277377105" sldId="257"/>
            <ac:spMk id="4" creationId="{3135B157-1771-47C0-A2ED-DBE01811C6B5}"/>
          </ac:spMkLst>
        </pc:spChg>
        <pc:spChg chg="mod">
          <ac:chgData name="Csaba Tóth" userId="023a52f09515ebe7" providerId="LiveId" clId="{643CEE88-CBB6-446F-A2EA-D8308A6187CF}" dt="2023-11-18T11:47:20.609" v="237" actId="14100"/>
          <ac:spMkLst>
            <pc:docMk/>
            <pc:sldMk cId="277377105" sldId="257"/>
            <ac:spMk id="20" creationId="{2E468DC9-F7EA-4DDD-A3C6-7FED01F0AB9B}"/>
          </ac:spMkLst>
        </pc:spChg>
        <pc:spChg chg="mod">
          <ac:chgData name="Csaba Tóth" userId="023a52f09515ebe7" providerId="LiveId" clId="{643CEE88-CBB6-446F-A2EA-D8308A6187CF}" dt="2023-11-27T09:18:20.364" v="1566" actId="113"/>
          <ac:spMkLst>
            <pc:docMk/>
            <pc:sldMk cId="277377105" sldId="257"/>
            <ac:spMk id="30" creationId="{E1840D15-B3C7-4446-9131-8F222F601B1B}"/>
          </ac:spMkLst>
        </pc:spChg>
      </pc:sldChg>
      <pc:sldChg chg="del">
        <pc:chgData name="Csaba Tóth" userId="023a52f09515ebe7" providerId="LiveId" clId="{643CEE88-CBB6-446F-A2EA-D8308A6187CF}" dt="2023-11-18T13:18:32.776" v="608" actId="47"/>
        <pc:sldMkLst>
          <pc:docMk/>
          <pc:sldMk cId="611775336" sldId="258"/>
        </pc:sldMkLst>
      </pc:sldChg>
      <pc:sldChg chg="del">
        <pc:chgData name="Csaba Tóth" userId="023a52f09515ebe7" providerId="LiveId" clId="{643CEE88-CBB6-446F-A2EA-D8308A6187CF}" dt="2023-11-18T13:18:34.597" v="609" actId="47"/>
        <pc:sldMkLst>
          <pc:docMk/>
          <pc:sldMk cId="414789630" sldId="259"/>
        </pc:sldMkLst>
      </pc:sldChg>
      <pc:sldChg chg="del">
        <pc:chgData name="Csaba Tóth" userId="023a52f09515ebe7" providerId="LiveId" clId="{643CEE88-CBB6-446F-A2EA-D8308A6187CF}" dt="2023-11-18T13:18:43.080" v="610" actId="47"/>
        <pc:sldMkLst>
          <pc:docMk/>
          <pc:sldMk cId="2378828155" sldId="260"/>
        </pc:sldMkLst>
      </pc:sldChg>
      <pc:sldChg chg="del">
        <pc:chgData name="Csaba Tóth" userId="023a52f09515ebe7" providerId="LiveId" clId="{643CEE88-CBB6-446F-A2EA-D8308A6187CF}" dt="2023-11-18T13:18:45.836" v="611" actId="47"/>
        <pc:sldMkLst>
          <pc:docMk/>
          <pc:sldMk cId="2093948892" sldId="262"/>
        </pc:sldMkLst>
      </pc:sldChg>
      <pc:sldChg chg="addSp delSp modSp mod">
        <pc:chgData name="Csaba Tóth" userId="023a52f09515ebe7" providerId="LiveId" clId="{643CEE88-CBB6-446F-A2EA-D8308A6187CF}" dt="2023-11-27T07:14:09.819" v="1155" actId="20577"/>
        <pc:sldMkLst>
          <pc:docMk/>
          <pc:sldMk cId="3678690325" sldId="263"/>
        </pc:sldMkLst>
        <pc:spChg chg="add mod">
          <ac:chgData name="Csaba Tóth" userId="023a52f09515ebe7" providerId="LiveId" clId="{643CEE88-CBB6-446F-A2EA-D8308A6187CF}" dt="2023-11-18T13:23:24.002" v="807" actId="20577"/>
          <ac:spMkLst>
            <pc:docMk/>
            <pc:sldMk cId="3678690325" sldId="263"/>
            <ac:spMk id="3" creationId="{D7FBE6F7-AF60-FAD0-4D39-208505B97EE6}"/>
          </ac:spMkLst>
        </pc:spChg>
        <pc:spChg chg="mod">
          <ac:chgData name="Csaba Tóth" userId="023a52f09515ebe7" providerId="LiveId" clId="{643CEE88-CBB6-446F-A2EA-D8308A6187CF}" dt="2023-11-18T13:28:47.052" v="1076"/>
          <ac:spMkLst>
            <pc:docMk/>
            <pc:sldMk cId="3678690325" sldId="263"/>
            <ac:spMk id="4" creationId="{5F545101-439C-477B-AE6C-F073A8313C33}"/>
          </ac:spMkLst>
        </pc:spChg>
        <pc:spChg chg="mod">
          <ac:chgData name="Csaba Tóth" userId="023a52f09515ebe7" providerId="LiveId" clId="{643CEE88-CBB6-446F-A2EA-D8308A6187CF}" dt="2023-11-18T13:28:30.031" v="1073"/>
          <ac:spMkLst>
            <pc:docMk/>
            <pc:sldMk cId="3678690325" sldId="263"/>
            <ac:spMk id="5" creationId="{01F11018-5D1E-4F5A-A676-EDD8442B3CB4}"/>
          </ac:spMkLst>
        </pc:spChg>
        <pc:spChg chg="del">
          <ac:chgData name="Csaba Tóth" userId="023a52f09515ebe7" providerId="LiveId" clId="{643CEE88-CBB6-446F-A2EA-D8308A6187CF}" dt="2023-11-18T13:22:53.721" v="756" actId="478"/>
          <ac:spMkLst>
            <pc:docMk/>
            <pc:sldMk cId="3678690325" sldId="263"/>
            <ac:spMk id="13" creationId="{D1E74F73-E009-4956-9E74-742C1038F57A}"/>
          </ac:spMkLst>
        </pc:spChg>
        <pc:spChg chg="mod">
          <ac:chgData name="Csaba Tóth" userId="023a52f09515ebe7" providerId="LiveId" clId="{643CEE88-CBB6-446F-A2EA-D8308A6187CF}" dt="2023-11-18T13:26:07.069" v="1011" actId="1035"/>
          <ac:spMkLst>
            <pc:docMk/>
            <pc:sldMk cId="3678690325" sldId="263"/>
            <ac:spMk id="15" creationId="{28BBCDDB-C7C0-4CA5-AA45-222EBE63B6C3}"/>
          </ac:spMkLst>
        </pc:spChg>
        <pc:spChg chg="mod">
          <ac:chgData name="Csaba Tóth" userId="023a52f09515ebe7" providerId="LiveId" clId="{643CEE88-CBB6-446F-A2EA-D8308A6187CF}" dt="2023-11-18T13:24:12.147" v="890" actId="20577"/>
          <ac:spMkLst>
            <pc:docMk/>
            <pc:sldMk cId="3678690325" sldId="263"/>
            <ac:spMk id="17" creationId="{6D1B74B2-695A-4FED-8B66-D854AA9FF005}"/>
          </ac:spMkLst>
        </pc:spChg>
        <pc:spChg chg="mod">
          <ac:chgData name="Csaba Tóth" userId="023a52f09515ebe7" providerId="LiveId" clId="{643CEE88-CBB6-446F-A2EA-D8308A6187CF}" dt="2023-11-18T13:22:46.952" v="755" actId="20577"/>
          <ac:spMkLst>
            <pc:docMk/>
            <pc:sldMk cId="3678690325" sldId="263"/>
            <ac:spMk id="23" creationId="{8A0965D6-0D20-40A0-8897-EDF8A7A464C5}"/>
          </ac:spMkLst>
        </pc:spChg>
        <pc:spChg chg="mod">
          <ac:chgData name="Csaba Tóth" userId="023a52f09515ebe7" providerId="LiveId" clId="{643CEE88-CBB6-446F-A2EA-D8308A6187CF}" dt="2023-11-18T13:23:37.887" v="841" actId="20577"/>
          <ac:spMkLst>
            <pc:docMk/>
            <pc:sldMk cId="3678690325" sldId="263"/>
            <ac:spMk id="30" creationId="{BAD5E990-59DB-44C5-B716-B0352D75353A}"/>
          </ac:spMkLst>
        </pc:spChg>
        <pc:spChg chg="mod">
          <ac:chgData name="Csaba Tóth" userId="023a52f09515ebe7" providerId="LiveId" clId="{643CEE88-CBB6-446F-A2EA-D8308A6187CF}" dt="2023-11-27T07:14:09.819" v="1155" actId="20577"/>
          <ac:spMkLst>
            <pc:docMk/>
            <pc:sldMk cId="3678690325" sldId="263"/>
            <ac:spMk id="31" creationId="{AC22CBC4-517B-4095-8962-C489045E3C67}"/>
          </ac:spMkLst>
        </pc:spChg>
        <pc:spChg chg="mod">
          <ac:chgData name="Csaba Tóth" userId="023a52f09515ebe7" providerId="LiveId" clId="{643CEE88-CBB6-446F-A2EA-D8308A6187CF}" dt="2023-11-18T13:25:49.180" v="980" actId="20577"/>
          <ac:spMkLst>
            <pc:docMk/>
            <pc:sldMk cId="3678690325" sldId="263"/>
            <ac:spMk id="32" creationId="{949FAB0A-4907-445D-8D12-8F4584E25E5F}"/>
          </ac:spMkLst>
        </pc:spChg>
      </pc:sldChg>
      <pc:sldChg chg="del">
        <pc:chgData name="Csaba Tóth" userId="023a52f09515ebe7" providerId="LiveId" clId="{643CEE88-CBB6-446F-A2EA-D8308A6187CF}" dt="2023-11-18T13:18:25.828" v="607" actId="47"/>
        <pc:sldMkLst>
          <pc:docMk/>
          <pc:sldMk cId="3094425145" sldId="264"/>
        </pc:sldMkLst>
      </pc:sldChg>
      <pc:sldChg chg="addSp delSp modSp add del mod">
        <pc:chgData name="Csaba Tóth" userId="023a52f09515ebe7" providerId="LiveId" clId="{643CEE88-CBB6-446F-A2EA-D8308A6187CF}" dt="2023-11-27T07:29:37.907" v="1211" actId="20577"/>
        <pc:sldMkLst>
          <pc:docMk/>
          <pc:sldMk cId="1057146124" sldId="265"/>
        </pc:sldMkLst>
        <pc:spChg chg="add del mod">
          <ac:chgData name="Csaba Tóth" userId="023a52f09515ebe7" providerId="LiveId" clId="{643CEE88-CBB6-446F-A2EA-D8308A6187CF}" dt="2023-11-18T13:27:50.819" v="1032" actId="478"/>
          <ac:spMkLst>
            <pc:docMk/>
            <pc:sldMk cId="1057146124" sldId="265"/>
            <ac:spMk id="3" creationId="{EED6986C-DEE4-7468-8FE1-975BED48D565}"/>
          </ac:spMkLst>
        </pc:spChg>
        <pc:spChg chg="add del mod">
          <ac:chgData name="Csaba Tóth" userId="023a52f09515ebe7" providerId="LiveId" clId="{643CEE88-CBB6-446F-A2EA-D8308A6187CF}" dt="2023-11-18T13:27:54.355" v="1034" actId="478"/>
          <ac:spMkLst>
            <pc:docMk/>
            <pc:sldMk cId="1057146124" sldId="265"/>
            <ac:spMk id="5" creationId="{874CF82B-B373-1A49-4FBE-BBDF0023FE01}"/>
          </ac:spMkLst>
        </pc:spChg>
        <pc:spChg chg="del">
          <ac:chgData name="Csaba Tóth" userId="023a52f09515ebe7" providerId="LiveId" clId="{643CEE88-CBB6-446F-A2EA-D8308A6187CF}" dt="2023-11-18T13:27:49.218" v="1031" actId="478"/>
          <ac:spMkLst>
            <pc:docMk/>
            <pc:sldMk cId="1057146124" sldId="265"/>
            <ac:spMk id="16" creationId="{84AAE549-3A78-4243-8999-CEED726047F1}"/>
          </ac:spMkLst>
        </pc:spChg>
        <pc:spChg chg="del">
          <ac:chgData name="Csaba Tóth" userId="023a52f09515ebe7" providerId="LiveId" clId="{643CEE88-CBB6-446F-A2EA-D8308A6187CF}" dt="2023-11-18T13:27:44.787" v="1028" actId="478"/>
          <ac:spMkLst>
            <pc:docMk/>
            <pc:sldMk cId="1057146124" sldId="265"/>
            <ac:spMk id="22" creationId="{D64EE55A-A02F-4EE4-83F2-B097394D38E7}"/>
          </ac:spMkLst>
        </pc:spChg>
        <pc:spChg chg="del">
          <ac:chgData name="Csaba Tóth" userId="023a52f09515ebe7" providerId="LiveId" clId="{643CEE88-CBB6-446F-A2EA-D8308A6187CF}" dt="2023-11-18T13:27:46.271" v="1029" actId="478"/>
          <ac:spMkLst>
            <pc:docMk/>
            <pc:sldMk cId="1057146124" sldId="265"/>
            <ac:spMk id="23" creationId="{B2BFF67E-8392-4EB4-955D-C2398929F2FE}"/>
          </ac:spMkLst>
        </pc:spChg>
        <pc:spChg chg="del">
          <ac:chgData name="Csaba Tóth" userId="023a52f09515ebe7" providerId="LiveId" clId="{643CEE88-CBB6-446F-A2EA-D8308A6187CF}" dt="2023-11-18T13:27:47.471" v="1030" actId="478"/>
          <ac:spMkLst>
            <pc:docMk/>
            <pc:sldMk cId="1057146124" sldId="265"/>
            <ac:spMk id="24" creationId="{7D7968E9-F35F-467A-AB25-FA51494F3B69}"/>
          </ac:spMkLst>
        </pc:spChg>
        <pc:spChg chg="del">
          <ac:chgData name="Csaba Tóth" userId="023a52f09515ebe7" providerId="LiveId" clId="{643CEE88-CBB6-446F-A2EA-D8308A6187CF}" dt="2023-11-18T13:27:52.699" v="1033" actId="478"/>
          <ac:spMkLst>
            <pc:docMk/>
            <pc:sldMk cId="1057146124" sldId="265"/>
            <ac:spMk id="40" creationId="{FA396DB9-CA31-422D-91CF-362B933EE036}"/>
          </ac:spMkLst>
        </pc:spChg>
        <pc:spChg chg="mod">
          <ac:chgData name="Csaba Tóth" userId="023a52f09515ebe7" providerId="LiveId" clId="{643CEE88-CBB6-446F-A2EA-D8308A6187CF}" dt="2023-11-27T07:29:37.907" v="1211" actId="20577"/>
          <ac:spMkLst>
            <pc:docMk/>
            <pc:sldMk cId="1057146124" sldId="265"/>
            <ac:spMk id="41" creationId="{AB1F0844-6AE3-4B7A-B203-EFD1F867441B}"/>
          </ac:spMkLst>
        </pc:spChg>
        <pc:spChg chg="mod">
          <ac:chgData name="Csaba Tóth" userId="023a52f09515ebe7" providerId="LiveId" clId="{643CEE88-CBB6-446F-A2EA-D8308A6187CF}" dt="2023-11-18T13:27:24.549" v="1027" actId="20577"/>
          <ac:spMkLst>
            <pc:docMk/>
            <pc:sldMk cId="1057146124" sldId="265"/>
            <ac:spMk id="47" creationId="{B8AD9710-779D-4FA0-81DF-0F195591C782}"/>
          </ac:spMkLst>
        </pc:spChg>
        <pc:spChg chg="mod">
          <ac:chgData name="Csaba Tóth" userId="023a52f09515ebe7" providerId="LiveId" clId="{643CEE88-CBB6-446F-A2EA-D8308A6187CF}" dt="2023-11-18T13:28:49.810" v="1077"/>
          <ac:spMkLst>
            <pc:docMk/>
            <pc:sldMk cId="1057146124" sldId="265"/>
            <ac:spMk id="170" creationId="{858C6970-5076-4B31-AADB-4CB24661C0FA}"/>
          </ac:spMkLst>
        </pc:spChg>
        <pc:spChg chg="mod">
          <ac:chgData name="Csaba Tóth" userId="023a52f09515ebe7" providerId="LiveId" clId="{643CEE88-CBB6-446F-A2EA-D8308A6187CF}" dt="2023-11-18T13:28:26.624" v="1072"/>
          <ac:spMkLst>
            <pc:docMk/>
            <pc:sldMk cId="1057146124" sldId="265"/>
            <ac:spMk id="171" creationId="{FDE9816E-A3F9-4549-81DC-88BE9CBAA4CC}"/>
          </ac:spMkLst>
        </pc:spChg>
      </pc:sldChg>
      <pc:sldChg chg="modSp mod">
        <pc:chgData name="Csaba Tóth" userId="023a52f09515ebe7" providerId="LiveId" clId="{643CEE88-CBB6-446F-A2EA-D8308A6187CF}" dt="2023-11-27T07:45:59.343" v="1533" actId="20577"/>
        <pc:sldMkLst>
          <pc:docMk/>
          <pc:sldMk cId="3324314209" sldId="266"/>
        </pc:sldMkLst>
        <pc:spChg chg="mod">
          <ac:chgData name="Csaba Tóth" userId="023a52f09515ebe7" providerId="LiveId" clId="{643CEE88-CBB6-446F-A2EA-D8308A6187CF}" dt="2023-11-18T13:29:12.788" v="1094"/>
          <ac:spMkLst>
            <pc:docMk/>
            <pc:sldMk cId="3324314209" sldId="266"/>
            <ac:spMk id="7" creationId="{3D9AFBC0-99E5-4C3F-8409-A641E297418A}"/>
          </ac:spMkLst>
        </pc:spChg>
        <pc:spChg chg="mod">
          <ac:chgData name="Csaba Tóth" userId="023a52f09515ebe7" providerId="LiveId" clId="{643CEE88-CBB6-446F-A2EA-D8308A6187CF}" dt="2023-11-18T13:29:19.710" v="1095"/>
          <ac:spMkLst>
            <pc:docMk/>
            <pc:sldMk cId="3324314209" sldId="266"/>
            <ac:spMk id="8" creationId="{B3F23CBB-E21B-4E15-921E-9BC34BB9B166}"/>
          </ac:spMkLst>
        </pc:spChg>
        <pc:spChg chg="mod">
          <ac:chgData name="Csaba Tóth" userId="023a52f09515ebe7" providerId="LiveId" clId="{643CEE88-CBB6-446F-A2EA-D8308A6187CF}" dt="2023-11-27T07:30:20.085" v="1222" actId="20577"/>
          <ac:spMkLst>
            <pc:docMk/>
            <pc:sldMk cId="3324314209" sldId="266"/>
            <ac:spMk id="15" creationId="{1A351523-BE9E-4047-8916-20F1F4A9FB16}"/>
          </ac:spMkLst>
        </pc:spChg>
        <pc:spChg chg="mod">
          <ac:chgData name="Csaba Tóth" userId="023a52f09515ebe7" providerId="LiveId" clId="{643CEE88-CBB6-446F-A2EA-D8308A6187CF}" dt="2023-11-27T07:45:59.343" v="1533" actId="20577"/>
          <ac:spMkLst>
            <pc:docMk/>
            <pc:sldMk cId="3324314209" sldId="266"/>
            <ac:spMk id="60" creationId="{999D91A5-2E97-401C-8485-4C6A03228C0C}"/>
          </ac:spMkLst>
        </pc:spChg>
        <pc:spChg chg="mod">
          <ac:chgData name="Csaba Tóth" userId="023a52f09515ebe7" providerId="LiveId" clId="{643CEE88-CBB6-446F-A2EA-D8308A6187CF}" dt="2023-11-27T07:44:52.085" v="1474" actId="27636"/>
          <ac:spMkLst>
            <pc:docMk/>
            <pc:sldMk cId="3324314209" sldId="266"/>
            <ac:spMk id="61" creationId="{182CD3FA-FD64-4651-A9ED-984F79C86FEE}"/>
          </ac:spMkLst>
        </pc:spChg>
        <pc:spChg chg="mod">
          <ac:chgData name="Csaba Tóth" userId="023a52f09515ebe7" providerId="LiveId" clId="{643CEE88-CBB6-446F-A2EA-D8308A6187CF}" dt="2023-11-27T07:45:22.300" v="1504" actId="20577"/>
          <ac:spMkLst>
            <pc:docMk/>
            <pc:sldMk cId="3324314209" sldId="266"/>
            <ac:spMk id="62" creationId="{A7D48779-F2E1-4699-AD47-17420A5B31B9}"/>
          </ac:spMkLst>
        </pc:spChg>
        <pc:spChg chg="mod">
          <ac:chgData name="Csaba Tóth" userId="023a52f09515ebe7" providerId="LiveId" clId="{643CEE88-CBB6-446F-A2EA-D8308A6187CF}" dt="2023-11-18T13:30:22.707" v="1106" actId="27636"/>
          <ac:spMkLst>
            <pc:docMk/>
            <pc:sldMk cId="3324314209" sldId="266"/>
            <ac:spMk id="63" creationId="{0748B9A3-70BE-4930-994F-00EFCDA51C5E}"/>
          </ac:spMkLst>
        </pc:spChg>
      </pc:sldChg>
      <pc:sldChg chg="del">
        <pc:chgData name="Csaba Tóth" userId="023a52f09515ebe7" providerId="LiveId" clId="{643CEE88-CBB6-446F-A2EA-D8308A6187CF}" dt="2023-11-18T13:18:18.063" v="606" actId="47"/>
        <pc:sldMkLst>
          <pc:docMk/>
          <pc:sldMk cId="2372535189" sldId="267"/>
        </pc:sldMkLst>
      </pc:sldChg>
      <pc:sldChg chg="del">
        <pc:chgData name="Csaba Tóth" userId="023a52f09515ebe7" providerId="LiveId" clId="{643CEE88-CBB6-446F-A2EA-D8308A6187CF}" dt="2023-11-18T13:18:16.607" v="605" actId="47"/>
        <pc:sldMkLst>
          <pc:docMk/>
          <pc:sldMk cId="3313535378" sldId="268"/>
        </pc:sldMkLst>
      </pc:sldChg>
      <pc:sldChg chg="del">
        <pc:chgData name="Csaba Tóth" userId="023a52f09515ebe7" providerId="LiveId" clId="{643CEE88-CBB6-446F-A2EA-D8308A6187CF}" dt="2023-11-18T13:18:15.696" v="604" actId="47"/>
        <pc:sldMkLst>
          <pc:docMk/>
          <pc:sldMk cId="1433309288" sldId="269"/>
        </pc:sldMkLst>
      </pc:sldChg>
      <pc:sldChg chg="del">
        <pc:chgData name="Csaba Tóth" userId="023a52f09515ebe7" providerId="LiveId" clId="{643CEE88-CBB6-446F-A2EA-D8308A6187CF}" dt="2023-11-18T13:18:14.358" v="603" actId="47"/>
        <pc:sldMkLst>
          <pc:docMk/>
          <pc:sldMk cId="2292769164" sldId="270"/>
        </pc:sldMkLst>
      </pc:sldChg>
      <pc:sldChg chg="del">
        <pc:chgData name="Csaba Tóth" userId="023a52f09515ebe7" providerId="LiveId" clId="{643CEE88-CBB6-446F-A2EA-D8308A6187CF}" dt="2023-11-18T13:18:12.099" v="602" actId="47"/>
        <pc:sldMkLst>
          <pc:docMk/>
          <pc:sldMk cId="3168340832" sldId="271"/>
        </pc:sldMkLst>
      </pc:sldChg>
      <pc:sldChg chg="addSp delSp modSp mod ord modShow">
        <pc:chgData name="Csaba Tóth" userId="023a52f09515ebe7" providerId="LiveId" clId="{643CEE88-CBB6-446F-A2EA-D8308A6187CF}" dt="2023-11-27T09:52:14.770" v="1580" actId="729"/>
        <pc:sldMkLst>
          <pc:docMk/>
          <pc:sldMk cId="1001964732" sldId="272"/>
        </pc:sldMkLst>
        <pc:spChg chg="add mod">
          <ac:chgData name="Csaba Tóth" userId="023a52f09515ebe7" providerId="LiveId" clId="{643CEE88-CBB6-446F-A2EA-D8308A6187CF}" dt="2023-11-18T13:08:13.396" v="441" actId="20577"/>
          <ac:spMkLst>
            <pc:docMk/>
            <pc:sldMk cId="1001964732" sldId="272"/>
            <ac:spMk id="3" creationId="{728CC33F-8E9F-58C3-EB38-19BBB6A8D2BB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5" creationId="{965CCD4D-A263-251F-8611-07610A9E67FE}"/>
          </ac:spMkLst>
        </pc:spChg>
        <pc:spChg chg="del">
          <ac:chgData name="Csaba Tóth" userId="023a52f09515ebe7" providerId="LiveId" clId="{643CEE88-CBB6-446F-A2EA-D8308A6187CF}" dt="2023-11-18T11:56:19.193" v="359" actId="478"/>
          <ac:spMkLst>
            <pc:docMk/>
            <pc:sldMk cId="1001964732" sldId="272"/>
            <ac:spMk id="6" creationId="{ECD612B0-CA10-4130-B168-DF81E13876EC}"/>
          </ac:spMkLst>
        </pc:spChg>
        <pc:spChg chg="del">
          <ac:chgData name="Csaba Tóth" userId="023a52f09515ebe7" providerId="LiveId" clId="{643CEE88-CBB6-446F-A2EA-D8308A6187CF}" dt="2023-11-18T11:56:19.193" v="359" actId="478"/>
          <ac:spMkLst>
            <pc:docMk/>
            <pc:sldMk cId="1001964732" sldId="272"/>
            <ac:spMk id="7" creationId="{4A624D75-824F-4CC8-9323-2E23CB884A56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9" creationId="{A098A0B5-F43E-22D3-45D6-3D318B5A4770}"/>
          </ac:spMkLst>
        </pc:spChg>
        <pc:spChg chg="del">
          <ac:chgData name="Csaba Tóth" userId="023a52f09515ebe7" providerId="LiveId" clId="{643CEE88-CBB6-446F-A2EA-D8308A6187CF}" dt="2023-11-18T11:56:19.193" v="359" actId="478"/>
          <ac:spMkLst>
            <pc:docMk/>
            <pc:sldMk cId="1001964732" sldId="272"/>
            <ac:spMk id="11" creationId="{F72949CD-9D3F-427D-B9F4-D4BC669A1EBC}"/>
          </ac:spMkLst>
        </pc:spChg>
        <pc:spChg chg="del">
          <ac:chgData name="Csaba Tóth" userId="023a52f09515ebe7" providerId="LiveId" clId="{643CEE88-CBB6-446F-A2EA-D8308A6187CF}" dt="2023-11-18T11:56:19.193" v="359" actId="478"/>
          <ac:spMkLst>
            <pc:docMk/>
            <pc:sldMk cId="1001964732" sldId="272"/>
            <ac:spMk id="12" creationId="{C2135DE6-D742-4873-90DE-D377ACDAC2CF}"/>
          </ac:spMkLst>
        </pc:spChg>
        <pc:spChg chg="del">
          <ac:chgData name="Csaba Tóth" userId="023a52f09515ebe7" providerId="LiveId" clId="{643CEE88-CBB6-446F-A2EA-D8308A6187CF}" dt="2023-11-18T11:56:19.193" v="359" actId="478"/>
          <ac:spMkLst>
            <pc:docMk/>
            <pc:sldMk cId="1001964732" sldId="272"/>
            <ac:spMk id="13" creationId="{47B3AD41-1FE5-49CB-8A4E-D4849B52B19A}"/>
          </ac:spMkLst>
        </pc:spChg>
        <pc:spChg chg="del">
          <ac:chgData name="Csaba Tóth" userId="023a52f09515ebe7" providerId="LiveId" clId="{643CEE88-CBB6-446F-A2EA-D8308A6187CF}" dt="2023-11-18T11:56:19.193" v="359" actId="478"/>
          <ac:spMkLst>
            <pc:docMk/>
            <pc:sldMk cId="1001964732" sldId="272"/>
            <ac:spMk id="14" creationId="{0DF2FA86-F417-4CF1-AA96-86CEC9266FA3}"/>
          </ac:spMkLst>
        </pc:spChg>
        <pc:spChg chg="del">
          <ac:chgData name="Csaba Tóth" userId="023a52f09515ebe7" providerId="LiveId" clId="{643CEE88-CBB6-446F-A2EA-D8308A6187CF}" dt="2023-11-18T11:56:19.193" v="359" actId="478"/>
          <ac:spMkLst>
            <pc:docMk/>
            <pc:sldMk cId="1001964732" sldId="272"/>
            <ac:spMk id="15" creationId="{02A02D31-8F04-4F7D-80D7-63235BCF72C4}"/>
          </ac:spMkLst>
        </pc:spChg>
        <pc:spChg chg="del">
          <ac:chgData name="Csaba Tóth" userId="023a52f09515ebe7" providerId="LiveId" clId="{643CEE88-CBB6-446F-A2EA-D8308A6187CF}" dt="2023-11-18T11:56:19.193" v="359" actId="478"/>
          <ac:spMkLst>
            <pc:docMk/>
            <pc:sldMk cId="1001964732" sldId="272"/>
            <ac:spMk id="16" creationId="{6FB54806-880A-4646-9759-138039CF74A6}"/>
          </ac:spMkLst>
        </pc:spChg>
        <pc:spChg chg="mod">
          <ac:chgData name="Csaba Tóth" userId="023a52f09515ebe7" providerId="LiveId" clId="{643CEE88-CBB6-446F-A2EA-D8308A6187CF}" dt="2023-11-18T13:15:08.331" v="528"/>
          <ac:spMkLst>
            <pc:docMk/>
            <pc:sldMk cId="1001964732" sldId="272"/>
            <ac:spMk id="17" creationId="{5DC0D5E1-22A2-4B34-B1D7-2B7B67AB5BAE}"/>
          </ac:spMkLst>
        </pc:spChg>
        <pc:spChg chg="mod">
          <ac:chgData name="Csaba Tóth" userId="023a52f09515ebe7" providerId="LiveId" clId="{643CEE88-CBB6-446F-A2EA-D8308A6187CF}" dt="2023-11-18T13:14:50.609" v="525"/>
          <ac:spMkLst>
            <pc:docMk/>
            <pc:sldMk cId="1001964732" sldId="272"/>
            <ac:spMk id="18" creationId="{EECE930A-E403-4C63-82E5-F7F84990A384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20" creationId="{3D17B60C-F99C-846A-0E37-9225D4F2A335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24" creationId="{D6467333-6BFD-D83C-97DA-9B90E31A3C7A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28" creationId="{50838214-5F66-14BD-708E-F3E6232F3873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30" creationId="{87A1C400-1726-69DA-D9CB-D2C531CB858F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32" creationId="{55D6A83F-EA4D-41B1-95E9-221B7B732EFC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34" creationId="{9249707C-E004-0291-81B5-4D3A88569F12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36" creationId="{FC172420-2788-9DD9-9D9A-6CCF6178934F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38" creationId="{511DC34C-DC3B-99C0-9948-338708C1CB6B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40" creationId="{195E07B4-070E-8B16-307D-2EAA9B65BD76}"/>
          </ac:spMkLst>
        </pc:spChg>
        <pc:spChg chg="add del mod">
          <ac:chgData name="Csaba Tóth" userId="023a52f09515ebe7" providerId="LiveId" clId="{643CEE88-CBB6-446F-A2EA-D8308A6187CF}" dt="2023-11-18T11:56:25.313" v="360" actId="478"/>
          <ac:spMkLst>
            <pc:docMk/>
            <pc:sldMk cId="1001964732" sldId="272"/>
            <ac:spMk id="42" creationId="{75C3061F-3FA1-4EC5-55EC-95C162AA3410}"/>
          </ac:spMkLst>
        </pc:spChg>
        <pc:spChg chg="del">
          <ac:chgData name="Csaba Tóth" userId="023a52f09515ebe7" providerId="LiveId" clId="{643CEE88-CBB6-446F-A2EA-D8308A6187CF}" dt="2023-11-18T11:56:07.633" v="358" actId="478"/>
          <ac:spMkLst>
            <pc:docMk/>
            <pc:sldMk cId="1001964732" sldId="272"/>
            <ac:spMk id="49" creationId="{4B590098-81C1-4249-B3A2-EA9785C89F87}"/>
          </ac:spMkLst>
        </pc:spChg>
        <pc:picChg chg="del">
          <ac:chgData name="Csaba Tóth" userId="023a52f09515ebe7" providerId="LiveId" clId="{643CEE88-CBB6-446F-A2EA-D8308A6187CF}" dt="2023-11-18T11:56:19.193" v="359" actId="478"/>
          <ac:picMkLst>
            <pc:docMk/>
            <pc:sldMk cId="1001964732" sldId="272"/>
            <ac:picMk id="21" creationId="{7B3A7BB2-D754-4C1F-BBD1-08ACE735E49E}"/>
          </ac:picMkLst>
        </pc:picChg>
        <pc:picChg chg="del">
          <ac:chgData name="Csaba Tóth" userId="023a52f09515ebe7" providerId="LiveId" clId="{643CEE88-CBB6-446F-A2EA-D8308A6187CF}" dt="2023-11-18T11:56:19.193" v="359" actId="478"/>
          <ac:picMkLst>
            <pc:docMk/>
            <pc:sldMk cId="1001964732" sldId="272"/>
            <ac:picMk id="23" creationId="{5008DFBC-FDF6-43E4-ACE9-92DFEA05B14F}"/>
          </ac:picMkLst>
        </pc:picChg>
        <pc:picChg chg="del">
          <ac:chgData name="Csaba Tóth" userId="023a52f09515ebe7" providerId="LiveId" clId="{643CEE88-CBB6-446F-A2EA-D8308A6187CF}" dt="2023-11-18T11:56:19.193" v="359" actId="478"/>
          <ac:picMkLst>
            <pc:docMk/>
            <pc:sldMk cId="1001964732" sldId="272"/>
            <ac:picMk id="25" creationId="{1CBBE1EF-8A0E-4660-93D4-16195F55622A}"/>
          </ac:picMkLst>
        </pc:picChg>
        <pc:picChg chg="del">
          <ac:chgData name="Csaba Tóth" userId="023a52f09515ebe7" providerId="LiveId" clId="{643CEE88-CBB6-446F-A2EA-D8308A6187CF}" dt="2023-11-18T11:56:19.193" v="359" actId="478"/>
          <ac:picMkLst>
            <pc:docMk/>
            <pc:sldMk cId="1001964732" sldId="272"/>
            <ac:picMk id="27" creationId="{61636076-17B6-4189-9E02-9522B5D845A5}"/>
          </ac:picMkLst>
        </pc:picChg>
        <pc:picChg chg="add mod">
          <ac:chgData name="Csaba Tóth" userId="023a52f09515ebe7" providerId="LiveId" clId="{643CEE88-CBB6-446F-A2EA-D8308A6187CF}" dt="2023-11-18T13:08:04.435" v="426" actId="1035"/>
          <ac:picMkLst>
            <pc:docMk/>
            <pc:sldMk cId="1001964732" sldId="272"/>
            <ac:picMk id="44" creationId="{B04E2A44-5689-4C00-6005-D9F3550EAD05}"/>
          </ac:picMkLst>
        </pc:picChg>
      </pc:sldChg>
      <pc:sldChg chg="del">
        <pc:chgData name="Csaba Tóth" userId="023a52f09515ebe7" providerId="LiveId" clId="{643CEE88-CBB6-446F-A2EA-D8308A6187CF}" dt="2023-11-18T13:18:10.526" v="601" actId="47"/>
        <pc:sldMkLst>
          <pc:docMk/>
          <pc:sldMk cId="3931451743" sldId="273"/>
        </pc:sldMkLst>
      </pc:sldChg>
      <pc:sldChg chg="del">
        <pc:chgData name="Csaba Tóth" userId="023a52f09515ebe7" providerId="LiveId" clId="{643CEE88-CBB6-446F-A2EA-D8308A6187CF}" dt="2023-11-18T13:18:09.301" v="600" actId="47"/>
        <pc:sldMkLst>
          <pc:docMk/>
          <pc:sldMk cId="423171115" sldId="274"/>
        </pc:sldMkLst>
      </pc:sldChg>
      <pc:sldChg chg="modSp mod ord">
        <pc:chgData name="Csaba Tóth" userId="023a52f09515ebe7" providerId="LiveId" clId="{643CEE88-CBB6-446F-A2EA-D8308A6187CF}" dt="2023-11-27T07:28:43.506" v="1168"/>
        <pc:sldMkLst>
          <pc:docMk/>
          <pc:sldMk cId="1987845210" sldId="275"/>
        </pc:sldMkLst>
        <pc:spChg chg="mod">
          <ac:chgData name="Csaba Tóth" userId="023a52f09515ebe7" providerId="LiveId" clId="{643CEE88-CBB6-446F-A2EA-D8308A6187CF}" dt="2023-11-18T13:26:59.241" v="1020" actId="20577"/>
          <ac:spMkLst>
            <pc:docMk/>
            <pc:sldMk cId="1987845210" sldId="275"/>
            <ac:spMk id="11" creationId="{019E4131-A9F1-45A1-94C6-3C559ABBE9C6}"/>
          </ac:spMkLst>
        </pc:spChg>
        <pc:spChg chg="mod">
          <ac:chgData name="Csaba Tóth" userId="023a52f09515ebe7" providerId="LiveId" clId="{643CEE88-CBB6-446F-A2EA-D8308A6187CF}" dt="2023-11-18T13:28:43.783" v="1075"/>
          <ac:spMkLst>
            <pc:docMk/>
            <pc:sldMk cId="1987845210" sldId="275"/>
            <ac:spMk id="14" creationId="{0AAA33AC-E039-49B8-9D53-D790DEF7EB2B}"/>
          </ac:spMkLst>
        </pc:spChg>
        <pc:spChg chg="mod">
          <ac:chgData name="Csaba Tóth" userId="023a52f09515ebe7" providerId="LiveId" clId="{643CEE88-CBB6-446F-A2EA-D8308A6187CF}" dt="2023-11-18T13:28:33.066" v="1074"/>
          <ac:spMkLst>
            <pc:docMk/>
            <pc:sldMk cId="1987845210" sldId="275"/>
            <ac:spMk id="15" creationId="{B637D303-3D91-4DF5-9E06-C9394D714301}"/>
          </ac:spMkLst>
        </pc:spChg>
        <pc:spChg chg="mod">
          <ac:chgData name="Csaba Tóth" userId="023a52f09515ebe7" providerId="LiveId" clId="{643CEE88-CBB6-446F-A2EA-D8308A6187CF}" dt="2023-11-18T13:19:21.322" v="636" actId="20577"/>
          <ac:spMkLst>
            <pc:docMk/>
            <pc:sldMk cId="1987845210" sldId="275"/>
            <ac:spMk id="20" creationId="{940324F9-ABF9-4A46-B5E4-21164FADAD0C}"/>
          </ac:spMkLst>
        </pc:spChg>
      </pc:sldChg>
      <pc:sldChg chg="modSp mod">
        <pc:chgData name="Csaba Tóth" userId="023a52f09515ebe7" providerId="LiveId" clId="{643CEE88-CBB6-446F-A2EA-D8308A6187CF}" dt="2023-11-18T11:58:05.291" v="388"/>
        <pc:sldMkLst>
          <pc:docMk/>
          <pc:sldMk cId="1505696902" sldId="276"/>
        </pc:sldMkLst>
        <pc:spChg chg="mod">
          <ac:chgData name="Csaba Tóth" userId="023a52f09515ebe7" providerId="LiveId" clId="{643CEE88-CBB6-446F-A2EA-D8308A6187CF}" dt="2023-11-18T11:52:45.637" v="308" actId="20577"/>
          <ac:spMkLst>
            <pc:docMk/>
            <pc:sldMk cId="1505696902" sldId="276"/>
            <ac:spMk id="9" creationId="{0D4FE13D-FAFA-49AC-A113-E917401DD9C2}"/>
          </ac:spMkLst>
        </pc:spChg>
        <pc:spChg chg="mod">
          <ac:chgData name="Csaba Tóth" userId="023a52f09515ebe7" providerId="LiveId" clId="{643CEE88-CBB6-446F-A2EA-D8308A6187CF}" dt="2023-11-18T11:57:31.181" v="385"/>
          <ac:spMkLst>
            <pc:docMk/>
            <pc:sldMk cId="1505696902" sldId="276"/>
            <ac:spMk id="10" creationId="{66152713-A6DC-4A10-9404-2F7F1F4B1AB9}"/>
          </ac:spMkLst>
        </pc:spChg>
        <pc:spChg chg="mod">
          <ac:chgData name="Csaba Tóth" userId="023a52f09515ebe7" providerId="LiveId" clId="{643CEE88-CBB6-446F-A2EA-D8308A6187CF}" dt="2023-11-18T11:58:05.291" v="388"/>
          <ac:spMkLst>
            <pc:docMk/>
            <pc:sldMk cId="1505696902" sldId="276"/>
            <ac:spMk id="11" creationId="{313ACD80-E8DD-409F-A517-A832D3421C83}"/>
          </ac:spMkLst>
        </pc:spChg>
      </pc:sldChg>
      <pc:sldChg chg="modSp mod ord">
        <pc:chgData name="Csaba Tóth" userId="023a52f09515ebe7" providerId="LiveId" clId="{643CEE88-CBB6-446F-A2EA-D8308A6187CF}" dt="2023-11-27T09:33:16.527" v="1567" actId="20577"/>
        <pc:sldMkLst>
          <pc:docMk/>
          <pc:sldMk cId="3474899755" sldId="278"/>
        </pc:sldMkLst>
        <pc:spChg chg="mod">
          <ac:chgData name="Csaba Tóth" userId="023a52f09515ebe7" providerId="LiveId" clId="{643CEE88-CBB6-446F-A2EA-D8308A6187CF}" dt="2023-11-18T11:57:17.686" v="383"/>
          <ac:spMkLst>
            <pc:docMk/>
            <pc:sldMk cId="3474899755" sldId="278"/>
            <ac:spMk id="2" creationId="{B5ABC6DE-6467-4345-ACB9-6CF75ECAE45C}"/>
          </ac:spMkLst>
        </pc:spChg>
        <pc:spChg chg="mod">
          <ac:chgData name="Csaba Tóth" userId="023a52f09515ebe7" providerId="LiveId" clId="{643CEE88-CBB6-446F-A2EA-D8308A6187CF}" dt="2023-11-18T11:57:47.090" v="386"/>
          <ac:spMkLst>
            <pc:docMk/>
            <pc:sldMk cId="3474899755" sldId="278"/>
            <ac:spMk id="3" creationId="{EF0CA845-7827-4721-AEC5-78977CC38A4D}"/>
          </ac:spMkLst>
        </pc:spChg>
        <pc:spChg chg="mod">
          <ac:chgData name="Csaba Tóth" userId="023a52f09515ebe7" providerId="LiveId" clId="{643CEE88-CBB6-446F-A2EA-D8308A6187CF}" dt="2023-11-18T11:50:47.866" v="272" actId="14100"/>
          <ac:spMkLst>
            <pc:docMk/>
            <pc:sldMk cId="3474899755" sldId="278"/>
            <ac:spMk id="18" creationId="{17062936-5CF9-46DE-8DD5-5C63AAD751F7}"/>
          </ac:spMkLst>
        </pc:spChg>
        <pc:spChg chg="mod">
          <ac:chgData name="Csaba Tóth" userId="023a52f09515ebe7" providerId="LiveId" clId="{643CEE88-CBB6-446F-A2EA-D8308A6187CF}" dt="2023-11-27T09:33:16.527" v="1567" actId="20577"/>
          <ac:spMkLst>
            <pc:docMk/>
            <pc:sldMk cId="3474899755" sldId="278"/>
            <ac:spMk id="57" creationId="{157DA62F-DBB5-42B6-A283-774219082BAF}"/>
          </ac:spMkLst>
        </pc:spChg>
      </pc:sldChg>
      <pc:sldChg chg="addSp delSp modSp add mod">
        <pc:chgData name="Csaba Tóth" userId="023a52f09515ebe7" providerId="LiveId" clId="{643CEE88-CBB6-446F-A2EA-D8308A6187CF}" dt="2023-11-27T09:34:15.738" v="1579" actId="20577"/>
        <pc:sldMkLst>
          <pc:docMk/>
          <pc:sldMk cId="3663954303" sldId="279"/>
        </pc:sldMkLst>
        <pc:spChg chg="add del mod">
          <ac:chgData name="Csaba Tóth" userId="023a52f09515ebe7" providerId="LiveId" clId="{643CEE88-CBB6-446F-A2EA-D8308A6187CF}" dt="2023-11-18T11:54:23.823" v="340" actId="478"/>
          <ac:spMkLst>
            <pc:docMk/>
            <pc:sldMk cId="3663954303" sldId="279"/>
            <ac:spMk id="3" creationId="{2E2DDF85-BE5C-49B1-27D0-B9400C144DF7}"/>
          </ac:spMkLst>
        </pc:spChg>
        <pc:spChg chg="mod">
          <ac:chgData name="Csaba Tóth" userId="023a52f09515ebe7" providerId="LiveId" clId="{643CEE88-CBB6-446F-A2EA-D8308A6187CF}" dt="2023-11-18T11:57:21.051" v="384"/>
          <ac:spMkLst>
            <pc:docMk/>
            <pc:sldMk cId="3663954303" sldId="279"/>
            <ac:spMk id="4" creationId="{5F545101-439C-477B-AE6C-F073A8313C33}"/>
          </ac:spMkLst>
        </pc:spChg>
        <pc:spChg chg="mod">
          <ac:chgData name="Csaba Tóth" userId="023a52f09515ebe7" providerId="LiveId" clId="{643CEE88-CBB6-446F-A2EA-D8308A6187CF}" dt="2023-11-18T11:57:55.482" v="387"/>
          <ac:spMkLst>
            <pc:docMk/>
            <pc:sldMk cId="3663954303" sldId="279"/>
            <ac:spMk id="5" creationId="{01F11018-5D1E-4F5A-A676-EDD8442B3CB4}"/>
          </ac:spMkLst>
        </pc:spChg>
        <pc:spChg chg="add del mod">
          <ac:chgData name="Csaba Tóth" userId="023a52f09515ebe7" providerId="LiveId" clId="{643CEE88-CBB6-446F-A2EA-D8308A6187CF}" dt="2023-11-18T11:54:30.422" v="342" actId="478"/>
          <ac:spMkLst>
            <pc:docMk/>
            <pc:sldMk cId="3663954303" sldId="279"/>
            <ac:spMk id="8" creationId="{5869418B-B4C4-545F-5504-756D715886AC}"/>
          </ac:spMkLst>
        </pc:spChg>
        <pc:spChg chg="add del mod">
          <ac:chgData name="Csaba Tóth" userId="023a52f09515ebe7" providerId="LiveId" clId="{643CEE88-CBB6-446F-A2EA-D8308A6187CF}" dt="2023-11-18T11:54:37.180" v="344" actId="478"/>
          <ac:spMkLst>
            <pc:docMk/>
            <pc:sldMk cId="3663954303" sldId="279"/>
            <ac:spMk id="10" creationId="{4DBD190A-9A74-A2D6-A180-7918DB75991B}"/>
          </ac:spMkLst>
        </pc:spChg>
        <pc:spChg chg="add del mod">
          <ac:chgData name="Csaba Tóth" userId="023a52f09515ebe7" providerId="LiveId" clId="{643CEE88-CBB6-446F-A2EA-D8308A6187CF}" dt="2023-11-18T11:54:42.483" v="346" actId="478"/>
          <ac:spMkLst>
            <pc:docMk/>
            <pc:sldMk cId="3663954303" sldId="279"/>
            <ac:spMk id="12" creationId="{DA719FF1-CBE3-127C-6DB6-7FE468824D23}"/>
          </ac:spMkLst>
        </pc:spChg>
        <pc:spChg chg="del">
          <ac:chgData name="Csaba Tóth" userId="023a52f09515ebe7" providerId="LiveId" clId="{643CEE88-CBB6-446F-A2EA-D8308A6187CF}" dt="2023-11-18T11:54:17.599" v="339" actId="478"/>
          <ac:spMkLst>
            <pc:docMk/>
            <pc:sldMk cId="3663954303" sldId="279"/>
            <ac:spMk id="13" creationId="{D1E74F73-E009-4956-9E74-742C1038F57A}"/>
          </ac:spMkLst>
        </pc:spChg>
        <pc:spChg chg="del">
          <ac:chgData name="Csaba Tóth" userId="023a52f09515ebe7" providerId="LiveId" clId="{643CEE88-CBB6-446F-A2EA-D8308A6187CF}" dt="2023-11-18T11:54:28.340" v="341" actId="478"/>
          <ac:spMkLst>
            <pc:docMk/>
            <pc:sldMk cId="3663954303" sldId="279"/>
            <ac:spMk id="15" creationId="{28BBCDDB-C7C0-4CA5-AA45-222EBE63B6C3}"/>
          </ac:spMkLst>
        </pc:spChg>
        <pc:spChg chg="add del mod">
          <ac:chgData name="Csaba Tóth" userId="023a52f09515ebe7" providerId="LiveId" clId="{643CEE88-CBB6-446F-A2EA-D8308A6187CF}" dt="2023-11-18T11:54:55.909" v="350" actId="478"/>
          <ac:spMkLst>
            <pc:docMk/>
            <pc:sldMk cId="3663954303" sldId="279"/>
            <ac:spMk id="16" creationId="{2F20078D-11A8-6A74-28BF-98812429E6FD}"/>
          </ac:spMkLst>
        </pc:spChg>
        <pc:spChg chg="del">
          <ac:chgData name="Csaba Tóth" userId="023a52f09515ebe7" providerId="LiveId" clId="{643CEE88-CBB6-446F-A2EA-D8308A6187CF}" dt="2023-11-18T11:54:34.131" v="343" actId="478"/>
          <ac:spMkLst>
            <pc:docMk/>
            <pc:sldMk cId="3663954303" sldId="279"/>
            <ac:spMk id="17" creationId="{6D1B74B2-695A-4FED-8B66-D854AA9FF005}"/>
          </ac:spMkLst>
        </pc:spChg>
        <pc:spChg chg="add del mod">
          <ac:chgData name="Csaba Tóth" userId="023a52f09515ebe7" providerId="LiveId" clId="{643CEE88-CBB6-446F-A2EA-D8308A6187CF}" dt="2023-11-18T11:54:48.186" v="349" actId="478"/>
          <ac:spMkLst>
            <pc:docMk/>
            <pc:sldMk cId="3663954303" sldId="279"/>
            <ac:spMk id="20" creationId="{32C7FBB7-DACD-C791-2A7E-A8ACBECE6119}"/>
          </ac:spMkLst>
        </pc:spChg>
        <pc:spChg chg="add del mod">
          <ac:chgData name="Csaba Tóth" userId="023a52f09515ebe7" providerId="LiveId" clId="{643CEE88-CBB6-446F-A2EA-D8308A6187CF}" dt="2023-11-18T11:54:48.186" v="349" actId="478"/>
          <ac:spMkLst>
            <pc:docMk/>
            <pc:sldMk cId="3663954303" sldId="279"/>
            <ac:spMk id="23" creationId="{8A0965D6-0D20-40A0-8897-EDF8A7A464C5}"/>
          </ac:spMkLst>
        </pc:spChg>
        <pc:spChg chg="mod">
          <ac:chgData name="Csaba Tóth" userId="023a52f09515ebe7" providerId="LiveId" clId="{643CEE88-CBB6-446F-A2EA-D8308A6187CF}" dt="2023-11-27T09:34:15.738" v="1579" actId="20577"/>
          <ac:spMkLst>
            <pc:docMk/>
            <pc:sldMk cId="3663954303" sldId="279"/>
            <ac:spMk id="30" creationId="{BAD5E990-59DB-44C5-B716-B0352D75353A}"/>
          </ac:spMkLst>
        </pc:spChg>
        <pc:spChg chg="del">
          <ac:chgData name="Csaba Tóth" userId="023a52f09515ebe7" providerId="LiveId" clId="{643CEE88-CBB6-446F-A2EA-D8308A6187CF}" dt="2023-11-18T11:54:44.695" v="347" actId="478"/>
          <ac:spMkLst>
            <pc:docMk/>
            <pc:sldMk cId="3663954303" sldId="279"/>
            <ac:spMk id="31" creationId="{AC22CBC4-517B-4095-8962-C489045E3C67}"/>
          </ac:spMkLst>
        </pc:spChg>
        <pc:spChg chg="del">
          <ac:chgData name="Csaba Tóth" userId="023a52f09515ebe7" providerId="LiveId" clId="{643CEE88-CBB6-446F-A2EA-D8308A6187CF}" dt="2023-11-18T11:54:41.233" v="345" actId="478"/>
          <ac:spMkLst>
            <pc:docMk/>
            <pc:sldMk cId="3663954303" sldId="279"/>
            <ac:spMk id="32" creationId="{949FAB0A-4907-445D-8D12-8F4584E25E5F}"/>
          </ac:spMkLst>
        </pc:spChg>
      </pc:sldChg>
      <pc:sldChg chg="addSp delSp modSp add mod">
        <pc:chgData name="Csaba Tóth" userId="023a52f09515ebe7" providerId="LiveId" clId="{643CEE88-CBB6-446F-A2EA-D8308A6187CF}" dt="2023-11-18T13:15:11.001" v="529"/>
        <pc:sldMkLst>
          <pc:docMk/>
          <pc:sldMk cId="1280257824" sldId="280"/>
        </pc:sldMkLst>
        <pc:spChg chg="mod">
          <ac:chgData name="Csaba Tóth" userId="023a52f09515ebe7" providerId="LiveId" clId="{643CEE88-CBB6-446F-A2EA-D8308A6187CF}" dt="2023-11-18T13:14:09.672" v="518" actId="1036"/>
          <ac:spMkLst>
            <pc:docMk/>
            <pc:sldMk cId="1280257824" sldId="280"/>
            <ac:spMk id="3" creationId="{728CC33F-8E9F-58C3-EB38-19BBB6A8D2BB}"/>
          </ac:spMkLst>
        </pc:spChg>
        <pc:spChg chg="mod">
          <ac:chgData name="Csaba Tóth" userId="023a52f09515ebe7" providerId="LiveId" clId="{643CEE88-CBB6-446F-A2EA-D8308A6187CF}" dt="2023-11-18T13:15:11.001" v="529"/>
          <ac:spMkLst>
            <pc:docMk/>
            <pc:sldMk cId="1280257824" sldId="280"/>
            <ac:spMk id="17" creationId="{5DC0D5E1-22A2-4B34-B1D7-2B7B67AB5BAE}"/>
          </ac:spMkLst>
        </pc:spChg>
        <pc:spChg chg="mod">
          <ac:chgData name="Csaba Tóth" userId="023a52f09515ebe7" providerId="LiveId" clId="{643CEE88-CBB6-446F-A2EA-D8308A6187CF}" dt="2023-11-18T13:14:54.873" v="526"/>
          <ac:spMkLst>
            <pc:docMk/>
            <pc:sldMk cId="1280257824" sldId="280"/>
            <ac:spMk id="18" creationId="{EECE930A-E403-4C63-82E5-F7F84990A384}"/>
          </ac:spMkLst>
        </pc:spChg>
        <pc:picChg chg="add del mod">
          <ac:chgData name="Csaba Tóth" userId="023a52f09515ebe7" providerId="LiveId" clId="{643CEE88-CBB6-446F-A2EA-D8308A6187CF}" dt="2023-11-18T13:12:28.036" v="491" actId="478"/>
          <ac:picMkLst>
            <pc:docMk/>
            <pc:sldMk cId="1280257824" sldId="280"/>
            <ac:picMk id="4" creationId="{65E7FE63-7372-4522-6DDF-8A4A16DF8856}"/>
          </ac:picMkLst>
        </pc:picChg>
        <pc:picChg chg="add del mod">
          <ac:chgData name="Csaba Tóth" userId="023a52f09515ebe7" providerId="LiveId" clId="{643CEE88-CBB6-446F-A2EA-D8308A6187CF}" dt="2023-11-18T13:12:57.823" v="505"/>
          <ac:picMkLst>
            <pc:docMk/>
            <pc:sldMk cId="1280257824" sldId="280"/>
            <ac:picMk id="6" creationId="{148B764D-BC30-CE55-E76B-5C46FF17F67E}"/>
          </ac:picMkLst>
        </pc:picChg>
        <pc:picChg chg="add mod">
          <ac:chgData name="Csaba Tóth" userId="023a52f09515ebe7" providerId="LiveId" clId="{643CEE88-CBB6-446F-A2EA-D8308A6187CF}" dt="2023-11-18T13:13:55.509" v="509" actId="1076"/>
          <ac:picMkLst>
            <pc:docMk/>
            <pc:sldMk cId="1280257824" sldId="280"/>
            <ac:picMk id="8" creationId="{C8D78FC3-318F-EE6D-B5FD-8B51B2AD57B5}"/>
          </ac:picMkLst>
        </pc:picChg>
        <pc:picChg chg="del">
          <ac:chgData name="Csaba Tóth" userId="023a52f09515ebe7" providerId="LiveId" clId="{643CEE88-CBB6-446F-A2EA-D8308A6187CF}" dt="2023-11-18T13:08:39.011" v="458" actId="478"/>
          <ac:picMkLst>
            <pc:docMk/>
            <pc:sldMk cId="1280257824" sldId="280"/>
            <ac:picMk id="44" creationId="{B04E2A44-5689-4C00-6005-D9F3550EAD05}"/>
          </ac:picMkLst>
        </pc:picChg>
      </pc:sldChg>
      <pc:sldChg chg="add del">
        <pc:chgData name="Csaba Tóth" userId="023a52f09515ebe7" providerId="LiveId" clId="{643CEE88-CBB6-446F-A2EA-D8308A6187CF}" dt="2023-11-18T13:09:31.326" v="478" actId="47"/>
        <pc:sldMkLst>
          <pc:docMk/>
          <pc:sldMk cId="779135015" sldId="281"/>
        </pc:sldMkLst>
      </pc:sldChg>
      <pc:sldChg chg="addSp delSp modSp add mod">
        <pc:chgData name="Csaba Tóth" userId="023a52f09515ebe7" providerId="LiveId" clId="{643CEE88-CBB6-446F-A2EA-D8308A6187CF}" dt="2023-11-27T07:07:32.042" v="1154" actId="1036"/>
        <pc:sldMkLst>
          <pc:docMk/>
          <pc:sldMk cId="2019074193" sldId="281"/>
        </pc:sldMkLst>
        <pc:spChg chg="mod">
          <ac:chgData name="Csaba Tóth" userId="023a52f09515ebe7" providerId="LiveId" clId="{643CEE88-CBB6-446F-A2EA-D8308A6187CF}" dt="2023-11-18T13:09:46.067" v="489" actId="20577"/>
          <ac:spMkLst>
            <pc:docMk/>
            <pc:sldMk cId="2019074193" sldId="281"/>
            <ac:spMk id="3" creationId="{728CC33F-8E9F-58C3-EB38-19BBB6A8D2BB}"/>
          </ac:spMkLst>
        </pc:spChg>
        <pc:spChg chg="mod">
          <ac:chgData name="Csaba Tóth" userId="023a52f09515ebe7" providerId="LiveId" clId="{643CEE88-CBB6-446F-A2EA-D8308A6187CF}" dt="2023-11-18T13:15:13.446" v="530"/>
          <ac:spMkLst>
            <pc:docMk/>
            <pc:sldMk cId="2019074193" sldId="281"/>
            <ac:spMk id="17" creationId="{5DC0D5E1-22A2-4B34-B1D7-2B7B67AB5BAE}"/>
          </ac:spMkLst>
        </pc:spChg>
        <pc:spChg chg="mod">
          <ac:chgData name="Csaba Tóth" userId="023a52f09515ebe7" providerId="LiveId" clId="{643CEE88-CBB6-446F-A2EA-D8308A6187CF}" dt="2023-11-18T13:14:57.937" v="527"/>
          <ac:spMkLst>
            <pc:docMk/>
            <pc:sldMk cId="2019074193" sldId="281"/>
            <ac:spMk id="18" creationId="{EECE930A-E403-4C63-82E5-F7F84990A384}"/>
          </ac:spMkLst>
        </pc:spChg>
        <pc:picChg chg="add mod">
          <ac:chgData name="Csaba Tóth" userId="023a52f09515ebe7" providerId="LiveId" clId="{643CEE88-CBB6-446F-A2EA-D8308A6187CF}" dt="2023-11-27T07:07:32.042" v="1154" actId="1036"/>
          <ac:picMkLst>
            <pc:docMk/>
            <pc:sldMk cId="2019074193" sldId="281"/>
            <ac:picMk id="4" creationId="{55684F91-0836-0E59-8E88-FA15236F29CB}"/>
          </ac:picMkLst>
        </pc:picChg>
        <pc:picChg chg="add del mod">
          <ac:chgData name="Csaba Tóth" userId="023a52f09515ebe7" providerId="LiveId" clId="{643CEE88-CBB6-446F-A2EA-D8308A6187CF}" dt="2023-11-18T13:12:48.700" v="498"/>
          <ac:picMkLst>
            <pc:docMk/>
            <pc:sldMk cId="2019074193" sldId="281"/>
            <ac:picMk id="4" creationId="{8D27D081-B86B-DD59-2398-0C815D47DEE6}"/>
          </ac:picMkLst>
        </pc:picChg>
        <pc:picChg chg="add del mod">
          <ac:chgData name="Csaba Tóth" userId="023a52f09515ebe7" providerId="LiveId" clId="{643CEE88-CBB6-446F-A2EA-D8308A6187CF}" dt="2023-11-27T07:06:43.628" v="1138" actId="478"/>
          <ac:picMkLst>
            <pc:docMk/>
            <pc:sldMk cId="2019074193" sldId="281"/>
            <ac:picMk id="6" creationId="{6AE2347C-D976-A674-2215-08F4364BAFEE}"/>
          </ac:picMkLst>
        </pc:picChg>
        <pc:picChg chg="del">
          <ac:chgData name="Csaba Tóth" userId="023a52f09515ebe7" providerId="LiveId" clId="{643CEE88-CBB6-446F-A2EA-D8308A6187CF}" dt="2023-11-18T13:09:49.299" v="490" actId="478"/>
          <ac:picMkLst>
            <pc:docMk/>
            <pc:sldMk cId="2019074193" sldId="281"/>
            <ac:picMk id="44" creationId="{B04E2A44-5689-4C00-6005-D9F3550EAD05}"/>
          </ac:picMkLst>
        </pc:picChg>
      </pc:sldChg>
      <pc:sldChg chg="addSp delSp modSp add mod modShow">
        <pc:chgData name="Csaba Tóth" userId="023a52f09515ebe7" providerId="LiveId" clId="{643CEE88-CBB6-446F-A2EA-D8308A6187CF}" dt="2023-11-27T09:53:23.455" v="1581" actId="729"/>
        <pc:sldMkLst>
          <pc:docMk/>
          <pc:sldMk cId="1740489083" sldId="282"/>
        </pc:sldMkLst>
        <pc:spChg chg="mod">
          <ac:chgData name="Csaba Tóth" userId="023a52f09515ebe7" providerId="LiveId" clId="{643CEE88-CBB6-446F-A2EA-D8308A6187CF}" dt="2023-11-18T13:16:19.026" v="561" actId="20577"/>
          <ac:spMkLst>
            <pc:docMk/>
            <pc:sldMk cId="1740489083" sldId="282"/>
            <ac:spMk id="3" creationId="{728CC33F-8E9F-58C3-EB38-19BBB6A8D2BB}"/>
          </ac:spMkLst>
        </pc:spChg>
        <pc:picChg chg="add del mod">
          <ac:chgData name="Csaba Tóth" userId="023a52f09515ebe7" providerId="LiveId" clId="{643CEE88-CBB6-446F-A2EA-D8308A6187CF}" dt="2023-11-27T07:21:59.020" v="1156" actId="478"/>
          <ac:picMkLst>
            <pc:docMk/>
            <pc:sldMk cId="1740489083" sldId="282"/>
            <ac:picMk id="4" creationId="{F0863D50-8DF7-22D3-A2E8-8C93A498611E}"/>
          </ac:picMkLst>
        </pc:picChg>
        <pc:picChg chg="add mod">
          <ac:chgData name="Csaba Tóth" userId="023a52f09515ebe7" providerId="LiveId" clId="{643CEE88-CBB6-446F-A2EA-D8308A6187CF}" dt="2023-11-27T07:47:35.850" v="1542" actId="1076"/>
          <ac:picMkLst>
            <pc:docMk/>
            <pc:sldMk cId="1740489083" sldId="282"/>
            <ac:picMk id="5" creationId="{B36D3856-86AB-81AE-DE4E-020A1ABCB568}"/>
          </ac:picMkLst>
        </pc:picChg>
        <pc:picChg chg="del">
          <ac:chgData name="Csaba Tóth" userId="023a52f09515ebe7" providerId="LiveId" clId="{643CEE88-CBB6-446F-A2EA-D8308A6187CF}" dt="2023-11-18T13:15:53.266" v="556" actId="478"/>
          <ac:picMkLst>
            <pc:docMk/>
            <pc:sldMk cId="1740489083" sldId="282"/>
            <ac:picMk id="44" creationId="{B04E2A44-5689-4C00-6005-D9F3550EAD05}"/>
          </ac:picMkLst>
        </pc:picChg>
      </pc:sldChg>
      <pc:sldChg chg="addSp delSp modSp add mod modShow">
        <pc:chgData name="Csaba Tóth" userId="023a52f09515ebe7" providerId="LiveId" clId="{643CEE88-CBB6-446F-A2EA-D8308A6187CF}" dt="2023-11-27T09:53:27.628" v="1582" actId="729"/>
        <pc:sldMkLst>
          <pc:docMk/>
          <pc:sldMk cId="2913415194" sldId="283"/>
        </pc:sldMkLst>
        <pc:spChg chg="mod">
          <ac:chgData name="Csaba Tóth" userId="023a52f09515ebe7" providerId="LiveId" clId="{643CEE88-CBB6-446F-A2EA-D8308A6187CF}" dt="2023-11-18T13:17:42.052" v="599" actId="20577"/>
          <ac:spMkLst>
            <pc:docMk/>
            <pc:sldMk cId="2913415194" sldId="283"/>
            <ac:spMk id="3" creationId="{728CC33F-8E9F-58C3-EB38-19BBB6A8D2BB}"/>
          </ac:spMkLst>
        </pc:spChg>
        <pc:picChg chg="del">
          <ac:chgData name="Csaba Tóth" userId="023a52f09515ebe7" providerId="LiveId" clId="{643CEE88-CBB6-446F-A2EA-D8308A6187CF}" dt="2023-11-18T13:17:01.296" v="569" actId="478"/>
          <ac:picMkLst>
            <pc:docMk/>
            <pc:sldMk cId="2913415194" sldId="283"/>
            <ac:picMk id="4" creationId="{F0863D50-8DF7-22D3-A2E8-8C93A498611E}"/>
          </ac:picMkLst>
        </pc:picChg>
        <pc:picChg chg="add mod">
          <ac:chgData name="Csaba Tóth" userId="023a52f09515ebe7" providerId="LiveId" clId="{643CEE88-CBB6-446F-A2EA-D8308A6187CF}" dt="2023-11-18T13:17:19.614" v="576" actId="1076"/>
          <ac:picMkLst>
            <pc:docMk/>
            <pc:sldMk cId="2913415194" sldId="283"/>
            <ac:picMk id="5" creationId="{39F102F9-EAB1-C55E-D9DE-99B84D2D01C7}"/>
          </ac:picMkLst>
        </pc:picChg>
      </pc:sldChg>
      <pc:sldChg chg="modSp add mod">
        <pc:chgData name="Csaba Tóth" userId="023a52f09515ebe7" providerId="LiveId" clId="{643CEE88-CBB6-446F-A2EA-D8308A6187CF}" dt="2023-11-27T07:45:40.972" v="1519" actId="20577"/>
        <pc:sldMkLst>
          <pc:docMk/>
          <pc:sldMk cId="1474151859" sldId="284"/>
        </pc:sldMkLst>
        <pc:spChg chg="mod">
          <ac:chgData name="Csaba Tóth" userId="023a52f09515ebe7" providerId="LiveId" clId="{643CEE88-CBB6-446F-A2EA-D8308A6187CF}" dt="2023-11-27T07:30:08.473" v="1213" actId="20577"/>
          <ac:spMkLst>
            <pc:docMk/>
            <pc:sldMk cId="1474151859" sldId="284"/>
            <ac:spMk id="15" creationId="{1A351523-BE9E-4047-8916-20F1F4A9FB16}"/>
          </ac:spMkLst>
        </pc:spChg>
        <pc:spChg chg="mod">
          <ac:chgData name="Csaba Tóth" userId="023a52f09515ebe7" providerId="LiveId" clId="{643CEE88-CBB6-446F-A2EA-D8308A6187CF}" dt="2023-11-27T07:36:49.849" v="1315" actId="20577"/>
          <ac:spMkLst>
            <pc:docMk/>
            <pc:sldMk cId="1474151859" sldId="284"/>
            <ac:spMk id="60" creationId="{999D91A5-2E97-401C-8485-4C6A03228C0C}"/>
          </ac:spMkLst>
        </pc:spChg>
        <pc:spChg chg="mod">
          <ac:chgData name="Csaba Tóth" userId="023a52f09515ebe7" providerId="LiveId" clId="{643CEE88-CBB6-446F-A2EA-D8308A6187CF}" dt="2023-11-27T07:45:40.972" v="1519" actId="20577"/>
          <ac:spMkLst>
            <pc:docMk/>
            <pc:sldMk cId="1474151859" sldId="284"/>
            <ac:spMk id="61" creationId="{182CD3FA-FD64-4651-A9ED-984F79C86FEE}"/>
          </ac:spMkLst>
        </pc:spChg>
        <pc:spChg chg="mod">
          <ac:chgData name="Csaba Tóth" userId="023a52f09515ebe7" providerId="LiveId" clId="{643CEE88-CBB6-446F-A2EA-D8308A6187CF}" dt="2023-11-27T07:45:38.111" v="1518" actId="20577"/>
          <ac:spMkLst>
            <pc:docMk/>
            <pc:sldMk cId="1474151859" sldId="284"/>
            <ac:spMk id="62" creationId="{A7D48779-F2E1-4699-AD47-17420A5B31B9}"/>
          </ac:spMkLst>
        </pc:spChg>
        <pc:spChg chg="mod">
          <ac:chgData name="Csaba Tóth" userId="023a52f09515ebe7" providerId="LiveId" clId="{643CEE88-CBB6-446F-A2EA-D8308A6187CF}" dt="2023-11-27T07:44:24.006" v="1472" actId="20577"/>
          <ac:spMkLst>
            <pc:docMk/>
            <pc:sldMk cId="1474151859" sldId="284"/>
            <ac:spMk id="63" creationId="{0748B9A3-70BE-4930-994F-00EFCDA51C5E}"/>
          </ac:spMkLst>
        </pc:spChg>
      </pc:sldChg>
    </pc:docChg>
  </pc:docChgLst>
  <pc:docChgLst>
    <pc:chgData name="Csaba Tóth" userId="023a52f09515ebe7" providerId="Windows Live" clId="Web-{B3A0E13B-7770-47A6-ABD1-2A108D0E5245}"/>
    <pc:docChg chg="modSld">
      <pc:chgData name="Csaba Tóth" userId="023a52f09515ebe7" providerId="Windows Live" clId="Web-{B3A0E13B-7770-47A6-ABD1-2A108D0E5245}" dt="2023-11-27T16:47:08.099" v="6"/>
      <pc:docMkLst>
        <pc:docMk/>
      </pc:docMkLst>
      <pc:sldChg chg="mod modShow">
        <pc:chgData name="Csaba Tóth" userId="023a52f09515ebe7" providerId="Windows Live" clId="Web-{B3A0E13B-7770-47A6-ABD1-2A108D0E5245}" dt="2023-11-27T16:46:07.641" v="0"/>
        <pc:sldMkLst>
          <pc:docMk/>
          <pc:sldMk cId="277377105" sldId="257"/>
        </pc:sldMkLst>
      </pc:sldChg>
      <pc:sldChg chg="mod modShow">
        <pc:chgData name="Csaba Tóth" userId="023a52f09515ebe7" providerId="Windows Live" clId="Web-{B3A0E13B-7770-47A6-ABD1-2A108D0E5245}" dt="2023-11-27T16:47:08.099" v="6"/>
        <pc:sldMkLst>
          <pc:docMk/>
          <pc:sldMk cId="3474899755" sldId="278"/>
        </pc:sldMkLst>
      </pc:sldChg>
      <pc:sldChg chg="modSp">
        <pc:chgData name="Csaba Tóth" userId="023a52f09515ebe7" providerId="Windows Live" clId="Web-{B3A0E13B-7770-47A6-ABD1-2A108D0E5245}" dt="2023-11-27T16:46:55.301" v="5" actId="1076"/>
        <pc:sldMkLst>
          <pc:docMk/>
          <pc:sldMk cId="3663954303" sldId="279"/>
        </pc:sldMkLst>
        <pc:spChg chg="mod">
          <ac:chgData name="Csaba Tóth" userId="023a52f09515ebe7" providerId="Windows Live" clId="Web-{B3A0E13B-7770-47A6-ABD1-2A108D0E5245}" dt="2023-11-27T16:46:47.426" v="4" actId="20577"/>
          <ac:spMkLst>
            <pc:docMk/>
            <pc:sldMk cId="3663954303" sldId="279"/>
            <ac:spMk id="23" creationId="{8A0965D6-0D20-40A0-8897-EDF8A7A464C5}"/>
          </ac:spMkLst>
        </pc:spChg>
        <pc:spChg chg="mod">
          <ac:chgData name="Csaba Tóth" userId="023a52f09515ebe7" providerId="Windows Live" clId="Web-{B3A0E13B-7770-47A6-ABD1-2A108D0E5245}" dt="2023-11-27T16:46:55.301" v="5" actId="1076"/>
          <ac:spMkLst>
            <pc:docMk/>
            <pc:sldMk cId="3663954303" sldId="279"/>
            <ac:spMk id="30" creationId="{BAD5E990-59DB-44C5-B716-B0352D75353A}"/>
          </ac:spMkLst>
        </pc:spChg>
      </pc:sldChg>
    </pc:docChg>
  </pc:docChgLst>
  <pc:docChgLst>
    <pc:chgData name="Csaba Tóth" userId="023a52f09515ebe7" providerId="Windows Live" clId="Web-{7284E651-79C3-45F2-A73C-D15C70D8CB93}"/>
    <pc:docChg chg="modSld">
      <pc:chgData name="Csaba Tóth" userId="023a52f09515ebe7" providerId="Windows Live" clId="Web-{7284E651-79C3-45F2-A73C-D15C70D8CB93}" dt="2023-11-18T14:05:25.601" v="51" actId="20577"/>
      <pc:docMkLst>
        <pc:docMk/>
      </pc:docMkLst>
      <pc:sldChg chg="modSp">
        <pc:chgData name="Csaba Tóth" userId="023a52f09515ebe7" providerId="Windows Live" clId="Web-{7284E651-79C3-45F2-A73C-D15C70D8CB93}" dt="2023-11-18T14:05:25.601" v="51" actId="20577"/>
        <pc:sldMkLst>
          <pc:docMk/>
          <pc:sldMk cId="1057146124" sldId="265"/>
        </pc:sldMkLst>
        <pc:spChg chg="mod">
          <ac:chgData name="Csaba Tóth" userId="023a52f09515ebe7" providerId="Windows Live" clId="Web-{7284E651-79C3-45F2-A73C-D15C70D8CB93}" dt="2023-11-18T14:05:25.601" v="51" actId="20577"/>
          <ac:spMkLst>
            <pc:docMk/>
            <pc:sldMk cId="1057146124" sldId="265"/>
            <ac:spMk id="41" creationId="{AB1F0844-6AE3-4B7A-B203-EFD1F867441B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D1A5C42-4636-4A6A-9001-CA7CD97B08E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C57720-6EA2-4C0E-AB19-0A22BCDB83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7D70DC-E6D5-4048-8AC5-67F4E92F0736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4AC616-D2D2-4742-9683-2A537932A1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7EE012-E187-4EEE-9C2F-2125BF40862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81155F-8354-4019-9356-1A95703B07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6059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56C02F-3406-42DD-8956-B66C2D710E25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71D96E-4CA2-485E-9EE5-CEB7143AC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185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7FFE5B-C2CA-473D-8FCA-B26579CCBA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FF4BA3E-4135-4F80-B1C8-C84CDF7C54A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752100" y="739303"/>
            <a:ext cx="6825035" cy="5379395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CAABB7-A562-4A3F-9DDF-2CE3D13726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22977" y="1663435"/>
            <a:ext cx="5869021" cy="2003898"/>
          </a:xfrm>
          <a:solidFill>
            <a:schemeClr val="accent2">
              <a:alpha val="80000"/>
            </a:schemeClr>
          </a:solidFill>
        </p:spPr>
        <p:txBody>
          <a:bodyPr lIns="557784" tIns="530352" anchor="t">
            <a:noAutofit/>
          </a:bodyPr>
          <a:lstStyle>
            <a:lvl1pPr algn="l">
              <a:lnSpc>
                <a:spcPct val="80000"/>
              </a:lnSpc>
              <a:defRPr sz="5400" cap="all" spc="400" baseline="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D15807FE-36E0-49EF-93A4-5B9AD83871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159" y="2878246"/>
            <a:ext cx="4925188" cy="339247"/>
          </a:xfrm>
        </p:spPr>
        <p:txBody>
          <a:bodyPr>
            <a:noAutofit/>
          </a:bodyPr>
          <a:lstStyle>
            <a:lvl1pPr marL="0" indent="0" algn="l">
              <a:buNone/>
              <a:defRPr sz="2400" spc="1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352351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6D8EB4-0AAB-4C86-96ED-AB74FA56A6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5DEE423F-FC4A-461D-8AA7-F7C14B80666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5334461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7D30EC-51F8-4EBE-9AC8-349D6E064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9EF7FC71-AF21-4CDA-8E86-E05EB4F1C4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53468" y="3260492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$2B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21B81-6A13-47D5-AD62-B1B0E4868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BB476-8DFF-468F-B950-1F980EB4D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BF893A53-04CF-497B-9C3D-502C92BA0DA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53467" y="4773463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$1B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8BD5CDD-220E-41E0-82DD-820C0D834A4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817970" y="1609772"/>
            <a:ext cx="3365003" cy="117153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3384AB-173D-4216-A221-BFA565FC12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47375" y="1747520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$3B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45638026-D669-4C2A-82A4-5F35D27DCA4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817970" y="3129515"/>
            <a:ext cx="3365003" cy="11704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A19EAA97-D0F2-464B-8450-83BF202CEC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817970" y="4648156"/>
            <a:ext cx="3365003" cy="11704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FF2174-FDCE-466A-8A4C-06AD6CAA44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07016" y="746631"/>
            <a:ext cx="5184648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72322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9216DCA9-E871-422D-B12D-3E1C39ACD2ED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 rot="5400000" flipH="1">
            <a:off x="-2092961" y="2092960"/>
            <a:ext cx="6858002" cy="2672081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54628-3BB3-414A-88E4-67B3809A6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D99CEA-3489-476A-9C9D-ED977FE6E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D55B0-9BDF-49CC-B30F-96112214E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F9CF3D99-4BB8-4944-A82E-385209DF3D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811826" y="2881982"/>
            <a:ext cx="3975054" cy="29667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083CED13-2FB7-4DA4-87BD-B5AEF0C6310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811826" y="2502477"/>
            <a:ext cx="3975054" cy="42639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6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D240762F-003B-4B0E-A561-6734EA9AC8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78746" y="2881982"/>
            <a:ext cx="3695653" cy="29667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387E9583-831E-4863-9A96-3E583A98F28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78746" y="2502477"/>
            <a:ext cx="3695653" cy="42639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6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F4071-8FD4-4FF1-BA06-DD4D780FE4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96032" y="1649421"/>
            <a:ext cx="5184648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6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9513209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954AA95-575B-4060-9443-53B347664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38BF2BB6-8F62-424E-B01D-F90A0DB7B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22AF5C-69BC-4A87-8E5C-E473F6A73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AD827-24BF-4C7D-9F16-1E26E09A6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BEEF33-0303-4BF6-8C9A-08DE4CB64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CC14BDE6-5903-4EFC-B3C7-B7B219402D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37839" y="1538273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E19954FA-533A-4FF9-88B2-102C833FBD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37839" y="5407116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E29BB699-DB47-4A35-9B5B-63C7EFC228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41651" y="3467155"/>
            <a:ext cx="1380681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4EFD147E-AEE9-40FA-96D5-7DBE760334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44687" y="2307743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035518AB-0629-41B1-8670-DAE8C31C999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81179" y="442046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4B55A2-EE63-46F3-80EA-C4F512388C1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43702" y="455219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EDED8D5C-7B18-4E79-B6B4-E59FAC3A83D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00052" y="4120885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8B6D903-1EAA-44AD-A3D8-6256873B7A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545032" y="3467155"/>
            <a:ext cx="1209143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914974F-EEEB-4FDB-B605-14B6199844BA}"/>
              </a:ext>
            </a:extLst>
          </p:cNvPr>
          <p:cNvCxnSpPr>
            <a:cxnSpLocks/>
          </p:cNvCxnSpPr>
          <p:nvPr userDrawn="1"/>
        </p:nvCxnSpPr>
        <p:spPr>
          <a:xfrm>
            <a:off x="3758002" y="3713168"/>
            <a:ext cx="4683649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FCFFB4C-5408-479D-88E2-42F8897706C7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1322" y="2030298"/>
            <a:ext cx="4678" cy="3376818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9D316786-C25C-4139-9C9E-B55FEA3C4AC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54219" y="2067508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DC43FD24-D855-40FC-85C4-87ED3F64AA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60695" y="4820889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07A013-A59B-4367-9832-ED55A6D25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4508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285885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D1F00DA-5D59-4EDE-BA9C-D312B3FBBA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C3578F-2A0F-4E30-AF4A-8F796929E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F6CA51-E5DC-4FC3-92F6-D5EC783C0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10E530-F1C5-4166-A95F-3F8D022CC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191453D1-9488-4F30-8223-1CB500BDC2F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52699" y="1592681"/>
            <a:ext cx="7306060" cy="39342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Add subtitle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4882AD8A-D4BD-4E12-8458-AC021F93B15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973698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3DF3AAFC-DA9A-4A72-BBF9-5A097BC5950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02976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2FF48EEE-6AEC-4E37-AD5C-EEB74BA0CED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46652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2066EA2-51F1-4F13-8E1B-89600E8790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91695" y="4042386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14EBD1B-595C-4A54-92C8-3C5427E15C4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820973" y="4042387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B64F77B9-03A9-4E3E-B656-D3C0FBE25AB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964649" y="4042386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FECFB3-5650-476F-BB54-8A2A45F8AE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5219853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D91600-3E99-42F4-85C2-60F442CD5E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2" name="Content Placeholder 8">
            <a:extLst>
              <a:ext uri="{FF2B5EF4-FFF2-40B4-BE49-F238E27FC236}">
                <a16:creationId xmlns:a16="http://schemas.microsoft.com/office/drawing/2014/main" id="{30B4BBA3-2E4B-4AF2-8A2B-92DD019631E8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6266428" y="2782888"/>
            <a:ext cx="4992567" cy="34369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460CAC-F6F8-43F8-93F5-188B790DEE6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52699" y="1592681"/>
            <a:ext cx="7306060" cy="39342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Add subtitle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68D310-58F4-4A10-A286-9B42AECFD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68E10-EEA7-4017-B7CA-17B5EB23C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B014CA-8BED-467C-AC80-6DC5B3DDC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8" name="Text Placeholder 14">
            <a:extLst>
              <a:ext uri="{FF2B5EF4-FFF2-40B4-BE49-F238E27FC236}">
                <a16:creationId xmlns:a16="http://schemas.microsoft.com/office/drawing/2014/main" id="{2C4E099A-EEE4-40B4-B9B5-32A5A981F9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05410" y="2333977"/>
            <a:ext cx="5007023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6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79" name="Text Placeholder 14">
            <a:extLst>
              <a:ext uri="{FF2B5EF4-FFF2-40B4-BE49-F238E27FC236}">
                <a16:creationId xmlns:a16="http://schemas.microsoft.com/office/drawing/2014/main" id="{51338F1A-6EF2-4AA5-9EE8-628C9D57C27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79569" y="2339781"/>
            <a:ext cx="4993148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6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F744EAD-73E9-49F3-9CA4-9A344EB625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CB4710E-545B-4940-B69A-359188335AD3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919283" y="2782888"/>
            <a:ext cx="4992567" cy="34369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50270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Yea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533791-52F7-40F6-B230-7BF6C505CC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68A0C5-BEED-4BC5-ACD5-3F28EDE19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5EA781-4C22-4390-A03C-CA5DCCB7A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E694A4-07AC-48C4-A560-162C1F4EC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2A6B27A0-0449-46AE-A770-EBB281A1A9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1E70DE9B-2CDE-44B6-9307-FC12D873CA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123B5183-98F9-43BF-BE37-2AE0A049EA8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49DAB7F1-F6E7-4F92-B252-D9B81196A3A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4037F0E4-C57B-4033-B973-C69A03D970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85DAD742-736F-42D3-99FC-6046CF57A7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53EC6732-F61D-431C-88C9-BAA5039B6BB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B8218F9A-C149-4D30-8437-B9D8C0DAF1D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BCA166BB-F293-4289-B0EB-57580EC9608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77397369-CCB5-450E-8FD1-46B3B54F6B8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78252082-BCF2-4955-B695-35F48EF76FD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AF998D11-3FAA-4712-8C34-404C1BDCEC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2AA33C54-3898-452E-979F-F1B5853E737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0569AA0A-65D1-4456-9A14-327E6CE6DF6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028EB91C-9303-4EB3-886A-E5DA884A80F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4A47908B-3F69-4786-9C40-C12392133F0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378EEBEC-FDBD-4D14-ADCA-4C72B269E99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044989A5-8040-43C0-BE05-6A79C3BE63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52581A3A-F479-4780-81BE-CCBCF398141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3D361DBA-153A-4846-BDA4-CC63FF9474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78FB324E-EE00-4CC5-9F81-5EF71F30503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8AA454F-F92D-4844-92A6-A3FEDD88B302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651BCA7B-5BF4-4A0F-95C1-2014315E80B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7E3F41F1-0E06-45ED-894F-7F38510C272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C02572F8-1812-49D5-B24A-088659DE9FC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53772" y="2763180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453EA1A1-A67D-4132-9EA0-584E8FA796C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53772" y="4449967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658BFCC4-C261-4874-8195-FDA3C5001E0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5" name="Text Placeholder 14">
            <a:extLst>
              <a:ext uri="{FF2B5EF4-FFF2-40B4-BE49-F238E27FC236}">
                <a16:creationId xmlns:a16="http://schemas.microsoft.com/office/drawing/2014/main" id="{158708C7-ABA0-43E5-BB89-A1B7B2C4523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2AE59213-95B1-4597-AD8C-D55D96D561E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2B9A460E-592F-41EA-9F9C-8953AFAC223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3065B3A8-F99B-47E6-B517-D93AC0FC4501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9" name="Text Placeholder 14">
            <a:extLst>
              <a:ext uri="{FF2B5EF4-FFF2-40B4-BE49-F238E27FC236}">
                <a16:creationId xmlns:a16="http://schemas.microsoft.com/office/drawing/2014/main" id="{B2187073-BC0A-4137-A204-D35C44CD7F87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35F35AF6-FBA2-4CA2-8A1F-2C977E6C97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558216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C89BE0-E34D-48FA-8ED2-CA69BFBC4F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AB20A778-FBFD-4ED2-8E9B-6645F59A4D1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179732" y="0"/>
            <a:ext cx="5012268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B12CF59-4802-4969-8645-8E2014DF0AB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79732" y="0"/>
            <a:ext cx="5012267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3CB959-A5D6-4887-9B77-916F0EA10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C0AFFF-66EA-44D7-828D-244A190B1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589006-A738-42A2-B328-34F70A778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73E75D8-7274-49D2-8CF2-0E990C29CC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3750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591683-9C5C-45D2-A241-FC48B66B50D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93750" y="1238250"/>
            <a:ext cx="5422392" cy="45902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0967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39293AB-35CB-4344-A710-9C0BF396AEA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5B5434-FC37-4DD2-AA81-6499AA6FB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DC474A-5DF9-4EA3-A273-CA3941061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6B1742-3B51-4EFC-8A04-CD872DE4E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25C06A4-0C2D-4746-83C3-410A9B469E89}"/>
              </a:ext>
            </a:extLst>
          </p:cNvPr>
          <p:cNvSpPr/>
          <p:nvPr userDrawn="1"/>
        </p:nvSpPr>
        <p:spPr>
          <a:xfrm>
            <a:off x="739302" y="739302"/>
            <a:ext cx="10713396" cy="5379396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890CF5DC-D21B-4DF3-8248-1F809124AD9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803737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BEE26967-C0C7-4310-90FC-F1914D2403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88239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CA187B6-5AE8-4D11-8E79-63677F474D2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88239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A72BAC04-D935-470E-B6B5-E9CCE70D11F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175961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7" name="Picture Placeholder 9">
            <a:extLst>
              <a:ext uri="{FF2B5EF4-FFF2-40B4-BE49-F238E27FC236}">
                <a16:creationId xmlns:a16="http://schemas.microsoft.com/office/drawing/2014/main" id="{456256DC-B113-4559-8D0B-3F8B4A7CAB2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548185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8" name="Picture Placeholder 9">
            <a:extLst>
              <a:ext uri="{FF2B5EF4-FFF2-40B4-BE49-F238E27FC236}">
                <a16:creationId xmlns:a16="http://schemas.microsoft.com/office/drawing/2014/main" id="{E60A063A-DD07-4E82-9217-A8AD06D7C94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920409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4194B9ED-C9B7-4850-B875-B179F9A6ADC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60463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DBB00C57-7DE2-436D-8748-527515EE4A6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60463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6503F18-AEB2-4183-8F37-6BE4BBD66EE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2687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01AC31E-901A-4C34-A8AE-71C303E07F5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2687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113CB6D-E397-418B-8738-D96E553ADD2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04911" y="4570546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3EA5C1A-BB92-4C5E-BB99-A85B0B0FC49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04911" y="4886780"/>
            <a:ext cx="2118415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0E93D6C-0CD6-42A7-A2D2-C8582F7B353C}"/>
              </a:ext>
            </a:extLst>
          </p:cNvPr>
          <p:cNvSpPr/>
          <p:nvPr userDrawn="1"/>
        </p:nvSpPr>
        <p:spPr>
          <a:xfrm>
            <a:off x="1686323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7D0FDBA-5294-4730-92D6-440AA8DE35AE}"/>
              </a:ext>
            </a:extLst>
          </p:cNvPr>
          <p:cNvSpPr/>
          <p:nvPr userDrawn="1"/>
        </p:nvSpPr>
        <p:spPr>
          <a:xfrm>
            <a:off x="4058547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8E75564-AD04-4406-979E-AC0A8BE2AEFD}"/>
              </a:ext>
            </a:extLst>
          </p:cNvPr>
          <p:cNvSpPr/>
          <p:nvPr userDrawn="1"/>
        </p:nvSpPr>
        <p:spPr>
          <a:xfrm>
            <a:off x="6430771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E7899F8-DBAB-4DCC-857C-94A3CF0FE542}"/>
              </a:ext>
            </a:extLst>
          </p:cNvPr>
          <p:cNvSpPr/>
          <p:nvPr userDrawn="1"/>
        </p:nvSpPr>
        <p:spPr>
          <a:xfrm>
            <a:off x="8802995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41C8F6-B68C-4B34-A1EC-848B6301BE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8" y="1566777"/>
            <a:ext cx="7286604" cy="634323"/>
          </a:xfrm>
        </p:spPr>
        <p:txBody>
          <a:bodyPr anchor="t">
            <a:normAutofit/>
          </a:bodyPr>
          <a:lstStyle>
            <a:lvl1pPr algn="ctr">
              <a:lnSpc>
                <a:spcPct val="125000"/>
              </a:lnSpc>
              <a:defRPr sz="2800"/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140602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 Full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7C369-B3B1-47DB-AFB5-4A2FA0A046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DB6E9-4285-4C1C-9752-2D43D6078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2EDB06-237E-4E77-B217-FD0E19A41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BACDA0-CD42-4B14-A524-FF6FF7E28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C5DE79-8AB4-425F-A9CB-B17901806732}"/>
              </a:ext>
            </a:extLst>
          </p:cNvPr>
          <p:cNvSpPr/>
          <p:nvPr userDrawn="1"/>
        </p:nvSpPr>
        <p:spPr>
          <a:xfrm>
            <a:off x="739302" y="739302"/>
            <a:ext cx="10713396" cy="5379396"/>
          </a:xfrm>
          <a:prstGeom prst="rect">
            <a:avLst/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8FDD580-B69C-4AF1-9C0C-1CF94ECEB2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8477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7A72E08F-5B05-415B-A503-4CED86D11F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8477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02D7BE41-1227-4D94-AC6E-F4D00749174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39016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C7E8138A-A795-4EF2-B1FF-1A36693A35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39016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77F66B66-F2E4-439A-A7DF-A9A64B0DF7B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59555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13CDFA66-0739-48E3-97B6-F63F13A0A83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59555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B4EE4B66-F80E-45BB-B2FE-CC11E1FBAF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80094" y="5098599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51F734C1-F867-4FB6-A239-D99ED9E4C54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80094" y="5414833"/>
            <a:ext cx="2118415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62" name="Picture Placeholder 9">
            <a:extLst>
              <a:ext uri="{FF2B5EF4-FFF2-40B4-BE49-F238E27FC236}">
                <a16:creationId xmlns:a16="http://schemas.microsoft.com/office/drawing/2014/main" id="{11E88FD1-69BB-4254-81B8-7B383CE8D2D0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002390" y="232725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E6EBB7F2-ABDB-41F2-8A6B-93196276AB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18477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64" name="Text Placeholder 10">
            <a:extLst>
              <a:ext uri="{FF2B5EF4-FFF2-40B4-BE49-F238E27FC236}">
                <a16:creationId xmlns:a16="http://schemas.microsoft.com/office/drawing/2014/main" id="{4D66759F-DBAD-46B4-929C-18F2FB541B0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418477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68" name="Text Placeholder 10">
            <a:extLst>
              <a:ext uri="{FF2B5EF4-FFF2-40B4-BE49-F238E27FC236}">
                <a16:creationId xmlns:a16="http://schemas.microsoft.com/office/drawing/2014/main" id="{07D90C20-BFF7-4D04-AD95-1861DF74509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839016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69" name="Text Placeholder 10">
            <a:extLst>
              <a:ext uri="{FF2B5EF4-FFF2-40B4-BE49-F238E27FC236}">
                <a16:creationId xmlns:a16="http://schemas.microsoft.com/office/drawing/2014/main" id="{EF54F366-5FD7-4707-A0E3-FAFA53156C2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839016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0" name="Text Placeholder 10">
            <a:extLst>
              <a:ext uri="{FF2B5EF4-FFF2-40B4-BE49-F238E27FC236}">
                <a16:creationId xmlns:a16="http://schemas.microsoft.com/office/drawing/2014/main" id="{A51158F4-509A-44E4-A601-2CD7AEDE738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59555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71" name="Text Placeholder 10">
            <a:extLst>
              <a:ext uri="{FF2B5EF4-FFF2-40B4-BE49-F238E27FC236}">
                <a16:creationId xmlns:a16="http://schemas.microsoft.com/office/drawing/2014/main" id="{DA9AC8DA-4C66-4D66-9075-59DC95E2AC3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259555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2" name="Text Placeholder 10">
            <a:extLst>
              <a:ext uri="{FF2B5EF4-FFF2-40B4-BE49-F238E27FC236}">
                <a16:creationId xmlns:a16="http://schemas.microsoft.com/office/drawing/2014/main" id="{F3A598D9-D412-4C15-A31C-3A4842B32E1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80094" y="3263610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73" name="Text Placeholder 10">
            <a:extLst>
              <a:ext uri="{FF2B5EF4-FFF2-40B4-BE49-F238E27FC236}">
                <a16:creationId xmlns:a16="http://schemas.microsoft.com/office/drawing/2014/main" id="{14A0A9AD-40F7-4203-917C-8BFBF4FCF2C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80094" y="3579845"/>
            <a:ext cx="2118415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29E220D-4268-4E0B-B292-D87F92DF6ED3}"/>
              </a:ext>
            </a:extLst>
          </p:cNvPr>
          <p:cNvSpPr/>
          <p:nvPr userDrawn="1"/>
        </p:nvSpPr>
        <p:spPr>
          <a:xfrm>
            <a:off x="1947081" y="227264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Picture Placeholder 9">
            <a:extLst>
              <a:ext uri="{FF2B5EF4-FFF2-40B4-BE49-F238E27FC236}">
                <a16:creationId xmlns:a16="http://schemas.microsoft.com/office/drawing/2014/main" id="{2DB6BDC2-D18B-4AF7-9B33-2FB86D67A64A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2002390" y="4154796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CB9D855A-B11D-44DC-BBE1-7BA68BD18E68}"/>
              </a:ext>
            </a:extLst>
          </p:cNvPr>
          <p:cNvSpPr/>
          <p:nvPr userDrawn="1"/>
        </p:nvSpPr>
        <p:spPr>
          <a:xfrm>
            <a:off x="1947081" y="4100189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Picture Placeholder 9">
            <a:extLst>
              <a:ext uri="{FF2B5EF4-FFF2-40B4-BE49-F238E27FC236}">
                <a16:creationId xmlns:a16="http://schemas.microsoft.com/office/drawing/2014/main" id="{D12B69C6-4468-4017-A141-0864B9065E88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422929" y="231923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874C203-B833-4D0D-9674-D25DFA3F9606}"/>
              </a:ext>
            </a:extLst>
          </p:cNvPr>
          <p:cNvSpPr/>
          <p:nvPr userDrawn="1"/>
        </p:nvSpPr>
        <p:spPr>
          <a:xfrm>
            <a:off x="4367620" y="226462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Picture Placeholder 9">
            <a:extLst>
              <a:ext uri="{FF2B5EF4-FFF2-40B4-BE49-F238E27FC236}">
                <a16:creationId xmlns:a16="http://schemas.microsoft.com/office/drawing/2014/main" id="{0B83E94D-7A2E-4F82-9F6F-414BB1EE1F9D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4422929" y="414677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454DE692-CD53-4D36-9E21-EDBFA9779183}"/>
              </a:ext>
            </a:extLst>
          </p:cNvPr>
          <p:cNvSpPr/>
          <p:nvPr userDrawn="1"/>
        </p:nvSpPr>
        <p:spPr>
          <a:xfrm>
            <a:off x="4367620" y="409216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Picture Placeholder 9">
            <a:extLst>
              <a:ext uri="{FF2B5EF4-FFF2-40B4-BE49-F238E27FC236}">
                <a16:creationId xmlns:a16="http://schemas.microsoft.com/office/drawing/2014/main" id="{722A2533-C7FE-4FF8-88EA-CC5A72E587E0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6843468" y="232394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0564730-564F-4992-974D-020B105689EE}"/>
              </a:ext>
            </a:extLst>
          </p:cNvPr>
          <p:cNvSpPr/>
          <p:nvPr userDrawn="1"/>
        </p:nvSpPr>
        <p:spPr>
          <a:xfrm>
            <a:off x="6788159" y="226933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Picture Placeholder 9">
            <a:extLst>
              <a:ext uri="{FF2B5EF4-FFF2-40B4-BE49-F238E27FC236}">
                <a16:creationId xmlns:a16="http://schemas.microsoft.com/office/drawing/2014/main" id="{3FF1C129-85E6-40AA-8026-14C47F0F038C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6843468" y="415148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E7D63A3-3C58-4F80-B353-C26650B97F55}"/>
              </a:ext>
            </a:extLst>
          </p:cNvPr>
          <p:cNvSpPr/>
          <p:nvPr userDrawn="1"/>
        </p:nvSpPr>
        <p:spPr>
          <a:xfrm>
            <a:off x="6788159" y="409687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Picture Placeholder 9">
            <a:extLst>
              <a:ext uri="{FF2B5EF4-FFF2-40B4-BE49-F238E27FC236}">
                <a16:creationId xmlns:a16="http://schemas.microsoft.com/office/drawing/2014/main" id="{C78943C0-07AD-428D-A010-64CDDC815654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9264007" y="2315923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44D0D2B8-EB2F-407A-A7DF-29BF878D0C97}"/>
              </a:ext>
            </a:extLst>
          </p:cNvPr>
          <p:cNvSpPr/>
          <p:nvPr userDrawn="1"/>
        </p:nvSpPr>
        <p:spPr>
          <a:xfrm>
            <a:off x="9208698" y="2261316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Picture Placeholder 9">
            <a:extLst>
              <a:ext uri="{FF2B5EF4-FFF2-40B4-BE49-F238E27FC236}">
                <a16:creationId xmlns:a16="http://schemas.microsoft.com/office/drawing/2014/main" id="{9F5D0399-2186-4D0F-B2B6-FB29536013E2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9264007" y="414346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A161A1AC-702C-4209-BE7C-E51F7434B5B5}"/>
              </a:ext>
            </a:extLst>
          </p:cNvPr>
          <p:cNvSpPr/>
          <p:nvPr userDrawn="1"/>
        </p:nvSpPr>
        <p:spPr>
          <a:xfrm>
            <a:off x="9208698" y="408885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8ADA00ED-298B-444A-A7F5-508EDBA56F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8" y="1187753"/>
            <a:ext cx="7286604" cy="634323"/>
          </a:xfrm>
        </p:spPr>
        <p:txBody>
          <a:bodyPr anchor="t">
            <a:normAutofit/>
          </a:bodyPr>
          <a:lstStyle>
            <a:lvl1pPr algn="ctr">
              <a:lnSpc>
                <a:spcPct val="125000"/>
              </a:lnSpc>
              <a:defRPr sz="2800"/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977886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BC2989-2CED-47FB-8D23-FF60F2561E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429704-4AB7-47AB-8C1F-4C2E4C99A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348280-3106-454C-9D69-9BD1267B1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426433-6916-408B-BE80-EB35C6930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37D1BF6-CA32-48D3-B8AE-5D5C621A7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F57E488F-AD89-4213-9093-5646DF323A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0511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E31C9DEB-43A3-4514-9EB8-2CE147497B9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00511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254EC399-E62D-401A-936C-2B26F8265F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4039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4F49DC18-7C09-4FFC-98BF-DC17FCE622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84039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9D21F281-5009-4E28-B34E-218C36B33AB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67567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75C2A3FB-F206-4ED3-A8BF-712D66D52D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67567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433D1544-1248-444D-B0AC-C5B22E1D263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951094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9F4FDF38-0969-49B5-BE15-AB7D41B68D2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951094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749E3E6-EB0F-4108-9196-2A2DDD63E22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285758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  <a:defRPr sz="28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CA8E4A5D-4A2C-4FCA-9886-11A6692866A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52814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D12F1290-6B4C-49B8-BC26-3B433534C3F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336341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0E60E704-AD01-4048-8D70-3F4CA25DA63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969286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4CB251EF-EB2B-4D32-A321-FEC37EAB8D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3750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779173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9B8705-C027-4E12-892E-C32FF13296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ED685DB5-FA77-4C19-88B8-5A8D733B42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5012530" y="0"/>
            <a:ext cx="7196138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46919B-FFF8-4FED-8A44-48A7E600E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F28B0-8A34-4E86-9FE3-20BD880CD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E1CCB-96B6-4D9F-A932-D0EBDBD7D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F7CB735-9F66-41A8-8F1D-4B66FE1D11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2" y="1672143"/>
            <a:ext cx="6019802" cy="3513714"/>
          </a:xfrm>
          <a:solidFill>
            <a:schemeClr val="accent6">
              <a:alpha val="80000"/>
            </a:schemeClr>
          </a:solidFill>
        </p:spPr>
        <p:txBody>
          <a:bodyPr lIns="676656" tIns="795528"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4A51F916-D1A0-40B2-A894-1C597A7AAF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4575" y="3007594"/>
            <a:ext cx="4850550" cy="1731145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2361950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D2CF4D42-6C74-47FD-8195-943D55ADA87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275658-2C01-4217-AE99-DF0FDFFE4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913D93-CECF-4647-8DC2-8F7DD04E7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C60507-1EAA-4632-9D67-1BD599F4F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754639B-AD71-425C-BF07-356C0F14C9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353381"/>
            <a:ext cx="5622878" cy="4151236"/>
          </a:xfrm>
          <a:solidFill>
            <a:schemeClr val="accent3">
              <a:alpha val="90000"/>
            </a:schemeClr>
          </a:solidFill>
        </p:spPr>
        <p:txBody>
          <a:bodyPr vert="horz" lIns="649224" tIns="749808" rIns="91440" bIns="45720" rtlCol="0" anchor="t">
            <a:noAutofit/>
          </a:bodyPr>
          <a:lstStyle>
            <a:lvl1pPr>
              <a:defRPr lang="en-US" sz="2800">
                <a:ln w="19050">
                  <a:solidFill>
                    <a:schemeClr val="bg1"/>
                  </a:solidFill>
                </a:ln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0"/>
              </a:spcBef>
              <a:buFont typeface="Arial" panose="020B0604020202020204" pitchFamily="34" charset="0"/>
            </a:pPr>
            <a:r>
              <a:rPr lang="en-US"/>
              <a:t>Click to add title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64CF3C46-90B8-467D-9D50-086B9135701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7993" y="2689071"/>
            <a:ext cx="4567209" cy="2212496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718030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10B86B2D-56E1-4FB2-8CC9-DBC6C0B6EB0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81534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1D70C38F-1ABB-4C86-972A-E388226700C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65112" y="2326705"/>
            <a:ext cx="4114592" cy="2212496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9B0AE4-4C17-4975-A59C-4D9EFE584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FC9023-3371-40C0-A618-BF8AA20FF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221E28-544B-4D00-A151-341F3D7EC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907CF0-318A-401D-9F77-B63C65D296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52360" y="1728566"/>
            <a:ext cx="4127344" cy="724702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98803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95BA1F-6B83-4358-A202-FD15470976A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5C10F8-CB40-4BDD-AA21-7DDC300FE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969F5-F9D0-4A38-8C6C-86005388F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33B3F-10CE-4363-805C-361CA4941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8EABAB15-C887-420D-92A1-24DBD62EE5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729926"/>
            <a:ext cx="3581400" cy="53887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7E8EA93-3F05-4D28-8B15-91D6789458B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46476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B4EBCE5D-8795-44C7-8196-051689C6FE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46476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195044F5-86E3-4A1C-B3C8-6E3422E5B4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65518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4C9BA1BF-0690-4DB5-9BBC-31D1948D82A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746476" y="4443157"/>
            <a:ext cx="2289974" cy="146324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0D187952-9422-42DE-B163-B764E0D099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65519" y="4451209"/>
            <a:ext cx="2289972" cy="14571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4291470-2EE9-46D8-8083-E4523DCE52B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065517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B8E7E2-50C1-429D-A8C5-C098CDADCF3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46476" y="4118846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09DB38C9-BBE5-4212-87C2-D9B34A47075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065518" y="4118846"/>
            <a:ext cx="2289972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EA61E342-2B6C-4379-A3B3-8D1B338F656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7910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4F39B769-D212-4C11-B6CB-0423DD10599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7910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47FF8E-011E-46E6-9F4D-DAD483095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65516" y="1185284"/>
            <a:ext cx="7288284" cy="469490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57735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781AFB-2572-4954-B05E-84CDE1D883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750850-5ECD-4AA5-8EF0-70C6EA291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B04CF-8972-48CE-B427-B542AF911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864ACC-F262-4128-BC17-FCB29BEF0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717CFF16-7992-46DD-8151-F55B030057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506711" y="1335193"/>
            <a:ext cx="285909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EBADC1C2-D36B-4AFE-8824-DE6D0FB513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06711" y="1639822"/>
            <a:ext cx="2859090" cy="14753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F1632658-DE5C-4EA2-83DE-AB456D9D76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67309" y="1639822"/>
            <a:ext cx="2859091" cy="15177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6A6D61C-C33C-46D5-B2C5-6C6A7C143A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06711" y="3837269"/>
            <a:ext cx="2859090" cy="15333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0A4E6A96-585A-4265-900D-17D98121F54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7310" y="3845321"/>
            <a:ext cx="2859089" cy="15269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28B8437C-1550-4581-911A-98BEA151A4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67308" y="1335193"/>
            <a:ext cx="2859091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04DF1AD6-E51A-4D19-A9C8-CCAFE9E9B2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06711" y="3532639"/>
            <a:ext cx="285909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A3656830-2B4C-4F48-8EBD-F8C80C353F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67309" y="3532639"/>
            <a:ext cx="2859089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3D6999-ED11-424C-91FD-1ECD0CB9D2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84299" y="2768600"/>
            <a:ext cx="2956810" cy="1129164"/>
          </a:xfrm>
        </p:spPr>
        <p:txBody>
          <a:bodyPr anchor="t">
            <a:normAutofit/>
          </a:bodyPr>
          <a:lstStyle>
            <a:lvl1pPr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749148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0CE26C-A8CF-4DC0-9913-86FF0ED876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DD4FC6-591F-4220-A331-724C4FE41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506146-DCCA-4419-9FC3-7F33AEABA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DEDAF2-5575-4164-9610-7906C2033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/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0C598512-93DF-4C00-A3BC-4CFF184217A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0484" y="3639417"/>
            <a:ext cx="2383764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9AFC7B8A-881F-4E97-91D4-F41DFA6D8F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0484" y="3965866"/>
            <a:ext cx="2383764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7B10018-89A9-49C8-8DCE-621EF9328C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78982" y="3969554"/>
            <a:ext cx="2383764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342C0572-2FB8-4C18-AD74-75A1653213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37478" y="3953422"/>
            <a:ext cx="2383765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3495EE04-F172-4AD4-8FE7-4A03B1CE4F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88445" y="3953422"/>
            <a:ext cx="2383765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F23ABA12-4A7C-42A2-9A8E-9E7F1A2BB2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19503" y="3639417"/>
            <a:ext cx="2502719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1E11CB21-11BD-400A-BC43-71A9AFA9282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37478" y="3639417"/>
            <a:ext cx="2383765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02DE0CA8-2A1F-49D8-B9B6-BF353B9808C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188445" y="3639417"/>
            <a:ext cx="2383765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5D3DD0-ED40-47C1-B841-046E1D918B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7" y="1581912"/>
            <a:ext cx="7286605" cy="634323"/>
          </a:xfrm>
        </p:spPr>
        <p:txBody>
          <a:bodyPr>
            <a:norm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3C97099-E767-429A-80C6-731FB9D295F4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10614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E2E22B87-E0E3-4234-B4FA-C9FC97DEDCB3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4369110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8EF1B794-5E10-4558-B229-0D8F5895CCA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7227608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5ECB6791-2C34-417D-9AB9-03C9A8BBDF91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10078575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44519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7C8E50C-1C7A-4E62-B38F-3E12A174C8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7AF7405C-6DF9-4409-85F0-8C1DCCC0AC6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2570" y="729926"/>
            <a:ext cx="6456836" cy="53887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883B71-4A78-4B93-97F2-F54D7DC100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67704" y="1881922"/>
            <a:ext cx="5749200" cy="3084630"/>
          </a:xfrm>
          <a:solidFill>
            <a:schemeClr val="bg2">
              <a:alpha val="93000"/>
            </a:schemeClr>
          </a:solidFill>
        </p:spPr>
        <p:txBody>
          <a:bodyPr lIns="694944" tIns="713232" anchor="t">
            <a:normAutofit/>
          </a:bodyPr>
          <a:lstStyle>
            <a:lvl1pPr algn="l">
              <a:lnSpc>
                <a:spcPct val="100000"/>
              </a:lnSpc>
              <a:defRPr sz="28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83F286D7-A050-456B-BDD3-3FFAA21A80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79405" y="3201410"/>
            <a:ext cx="4614604" cy="1291638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927E28-2C60-4D18-8BB3-DC9627E13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90EE45-541D-483E-A0B8-5997A2F98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4E100B-E96A-45D4-9553-51CF2CBA5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124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E757B982-FF4B-4902-B808-FC325983FD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7337BF-9564-499D-91CE-9DDD9C9693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3350" y="1371599"/>
            <a:ext cx="9385300" cy="985791"/>
          </a:xfrm>
        </p:spPr>
        <p:txBody>
          <a:bodyPr>
            <a:noAutofit/>
          </a:bodyPr>
          <a:lstStyle>
            <a:lvl1pPr algn="ctr">
              <a:defRPr sz="54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27900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684757-E21D-414B-B627-1E0D15F89C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927250C7-CB58-468C-B8BB-17DB85D4F2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011738" y="0"/>
            <a:ext cx="7196930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6BB3F6-84AB-40BA-9D7D-7C1E13C0E1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036629"/>
            <a:ext cx="6007099" cy="4784742"/>
          </a:xfrm>
          <a:solidFill>
            <a:schemeClr val="accent6">
              <a:alpha val="80000"/>
            </a:schemeClr>
          </a:solidFill>
        </p:spPr>
        <p:txBody>
          <a:bodyPr lIns="822960" tIns="640080" anchor="t">
            <a:normAutofit/>
          </a:bodyPr>
          <a:lstStyle>
            <a:lvl1pPr algn="l">
              <a:lnSpc>
                <a:spcPct val="100000"/>
              </a:lnSpc>
              <a:defRPr sz="28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6A7AB969-4D8E-41B0-A403-6D1D41CD51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9016" y="2368506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8F82904-47D8-4EB9-A697-8ED11274C40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9017" y="2605040"/>
            <a:ext cx="4771030" cy="8010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44501739-C457-4C98-A458-5B3639CFB8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9016" y="3544629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03766A8-C36E-4337-9DB4-358A28B7431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9017" y="3781163"/>
            <a:ext cx="4771030" cy="8010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5F947925-2465-45AC-9A1E-7153477BBEE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29016" y="4739239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6FC86B0E-A85D-444A-BC2A-B7A5FF1D48D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29017" y="4975773"/>
            <a:ext cx="4771030" cy="5468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930A0-A89C-48EB-A039-375BDA735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2A2494-B27D-418F-9D5E-8DE4FFB49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B0DC46-AFFB-4CCA-B5AE-7028C4E26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96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27D588-C832-4149-9B9F-D817459D8B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10CE2C-509A-4C33-AB34-6F278F117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06B8C-060C-4139-B354-239A56BB3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7BE7C0-2680-40FD-88E4-27D6E7775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01941F94-25C7-46EC-89FE-B12B54F77CF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6075" y="4076963"/>
            <a:ext cx="3035881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DE2747E-A71B-4917-8960-56D4F927D8C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1068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3830FC7-44D5-48CD-AA84-4E262F2EB8C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689632" y="4076963"/>
            <a:ext cx="3035880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51F423C9-E1B4-4BD9-98A5-9397C32447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63187" y="4076963"/>
            <a:ext cx="3023761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0DF3CDE-1C08-4B0C-8DC3-9FCBBD3E61D4}"/>
              </a:ext>
            </a:extLst>
          </p:cNvPr>
          <p:cNvCxnSpPr>
            <a:cxnSpLocks/>
          </p:cNvCxnSpPr>
          <p:nvPr userDrawn="1"/>
        </p:nvCxnSpPr>
        <p:spPr>
          <a:xfrm>
            <a:off x="832513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C026C956-C6C4-4010-889F-B8D76203646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73324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A4D363AD-B16F-46C4-9856-EA9EAC699E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940173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6E9BAEE-70B0-4F15-B6B7-D5AE0227618F}"/>
              </a:ext>
            </a:extLst>
          </p:cNvPr>
          <p:cNvCxnSpPr>
            <a:cxnSpLocks/>
          </p:cNvCxnSpPr>
          <p:nvPr userDrawn="1"/>
        </p:nvCxnSpPr>
        <p:spPr>
          <a:xfrm>
            <a:off x="4699359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F0848BB-EF65-4D43-AC18-9C4F4749CA6D}"/>
              </a:ext>
            </a:extLst>
          </p:cNvPr>
          <p:cNvCxnSpPr>
            <a:cxnSpLocks/>
          </p:cNvCxnSpPr>
          <p:nvPr userDrawn="1"/>
        </p:nvCxnSpPr>
        <p:spPr>
          <a:xfrm>
            <a:off x="8566207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7CA7F01-3F2D-4396-A7D4-3D21C56D7F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9016" y="1643321"/>
            <a:ext cx="4856634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92045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30B4CC-1CD5-414E-92CD-721B331F6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A47427-FA4C-4262-9C2A-A640B569D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E89D4-4BDC-4CC9-959B-0D2E0BEB89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r>
              <a:rPr lang="en-US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285D2-5742-46C4-A6B1-B07CC6823A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7CF20-6E1A-4F87-A039-3C59B25DA4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fld id="{A402E4C0-AD5E-4E8C-9F21-7CCE474BDC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822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400" baseline="0">
          <a:ln w="19050">
            <a:solidFill>
              <a:schemeClr val="accent2"/>
            </a:solidFill>
          </a:ln>
          <a:noFill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sabaConsulting/ThruThinkCohereWeaviateChat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github.com/CsabaConsulting/Cohere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sabaConsulting/question_extractor" TargetMode="Externa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csaba.page/" TargetMode="External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www.linkedin.com/in/csabatothdev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Placeholder 76" descr="A woman wearing purple glasses showing data">
            <a:extLst>
              <a:ext uri="{FF2B5EF4-FFF2-40B4-BE49-F238E27FC236}">
                <a16:creationId xmlns:a16="http://schemas.microsoft.com/office/drawing/2014/main" id="{2F849723-3772-4844-AB3A-EF3DFAF34B8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752100" y="739303"/>
            <a:ext cx="6825035" cy="5379395"/>
          </a:xfrm>
        </p:spPr>
      </p:pic>
      <p:sp>
        <p:nvSpPr>
          <p:cNvPr id="22" name="Title 21">
            <a:extLst>
              <a:ext uri="{FF2B5EF4-FFF2-40B4-BE49-F238E27FC236}">
                <a16:creationId xmlns:a16="http://schemas.microsoft.com/office/drawing/2014/main" id="{115C523A-AC40-4CBA-9DF4-B287ED321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2979" y="1166326"/>
            <a:ext cx="5869021" cy="4562669"/>
          </a:xfrm>
        </p:spPr>
        <p:txBody>
          <a:bodyPr/>
          <a:lstStyle/>
          <a:p>
            <a:r>
              <a:rPr lang="en-US"/>
              <a:t>RAG FUSION with Cohere &amp; WEAVIATE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5B1C734-42CB-4311-8905-2F41D09107C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22159" y="4674638"/>
            <a:ext cx="4925188" cy="830422"/>
          </a:xfrm>
        </p:spPr>
        <p:txBody>
          <a:bodyPr>
            <a:normAutofit lnSpcReduction="10000"/>
          </a:bodyPr>
          <a:lstStyle/>
          <a:p>
            <a:r>
              <a:rPr lang="en-US"/>
              <a:t>Csaba Toth</a:t>
            </a:r>
          </a:p>
          <a:p>
            <a:r>
              <a:rPr lang="en-US" err="1"/>
              <a:t>ThruThink</a:t>
            </a:r>
            <a:r>
              <a:rPr lang="en-US"/>
              <a:t> Support Chat Agent</a:t>
            </a:r>
          </a:p>
        </p:txBody>
      </p:sp>
    </p:spTree>
    <p:extLst>
      <p:ext uri="{BB962C8B-B14F-4D97-AF65-F5344CB8AC3E}">
        <p14:creationId xmlns:p14="http://schemas.microsoft.com/office/powerpoint/2010/main" val="1883836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A woman looking at a screen with tiny writing and graphs floating">
            <a:extLst>
              <a:ext uri="{FF2B5EF4-FFF2-40B4-BE49-F238E27FC236}">
                <a16:creationId xmlns:a16="http://schemas.microsoft.com/office/drawing/2014/main" id="{AACEA9E5-C8FF-4080-B2EE-93C3DA6E68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11738" y="0"/>
            <a:ext cx="7196930" cy="6867376"/>
          </a:xfr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8A0965D6-0D20-40A0-8897-EDF8A7A46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036629"/>
            <a:ext cx="6007099" cy="4784742"/>
          </a:xfrm>
        </p:spPr>
        <p:txBody>
          <a:bodyPr/>
          <a:lstStyle/>
          <a:p>
            <a:r>
              <a:rPr lang="en-US" noProof="0"/>
              <a:t>ACCOMPLISMENTS</a:t>
            </a:r>
            <a:endParaRPr lang="en-US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BAD5E990-59DB-44C5-B716-B0352D7535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29017" y="2605040"/>
            <a:ext cx="4771030" cy="801073"/>
          </a:xfrm>
        </p:spPr>
        <p:txBody>
          <a:bodyPr/>
          <a:lstStyle/>
          <a:p>
            <a:r>
              <a:rPr lang="en-US"/>
              <a:t>Using </a:t>
            </a:r>
            <a:r>
              <a:rPr lang="en-US" err="1"/>
              <a:t>LangChain</a:t>
            </a:r>
            <a:r>
              <a:rPr lang="en-US"/>
              <a:t>, </a:t>
            </a:r>
            <a:r>
              <a:rPr lang="en-US" err="1"/>
              <a:t>Weaviate</a:t>
            </a:r>
            <a:r>
              <a:rPr lang="en-US"/>
              <a:t>, Cohere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8BBCDDB-C7C0-4CA5-AA45-222EBE63B6C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29016" y="3171407"/>
            <a:ext cx="4771030" cy="365125"/>
          </a:xfrm>
        </p:spPr>
        <p:txBody>
          <a:bodyPr/>
          <a:lstStyle/>
          <a:p>
            <a:r>
              <a:rPr lang="en-ZA"/>
              <a:t>STREAMLIT</a:t>
            </a:r>
            <a:endParaRPr lang="en-US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AC22CBC4-517B-4095-8962-C489045E3C6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29017" y="3559635"/>
            <a:ext cx="4771030" cy="1153236"/>
          </a:xfrm>
        </p:spPr>
        <p:txBody>
          <a:bodyPr>
            <a:normAutofit/>
          </a:bodyPr>
          <a:lstStyle/>
          <a:p>
            <a:r>
              <a:rPr lang="en-US" dirty="0"/>
              <a:t>Serving platform is </a:t>
            </a:r>
            <a:r>
              <a:rPr lang="en-US" dirty="0" err="1"/>
              <a:t>Streamlit</a:t>
            </a:r>
            <a:r>
              <a:rPr lang="en-US" dirty="0"/>
              <a:t>, highly customized and advanced UI with references</a:t>
            </a:r>
          </a:p>
          <a:p>
            <a:r>
              <a:rPr lang="en-US" dirty="0">
                <a:hlinkClick r:id="rId3"/>
              </a:rPr>
              <a:t>https://github.com/CsabaConsulting/ThruThinkCohereWeaviateChat</a:t>
            </a:r>
            <a:r>
              <a:rPr lang="en-US" dirty="0"/>
              <a:t> 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D1B74B2-695A-4FED-8B66-D854AA9FF0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29016" y="4739239"/>
            <a:ext cx="4771030" cy="365125"/>
          </a:xfrm>
        </p:spPr>
        <p:txBody>
          <a:bodyPr/>
          <a:lstStyle/>
          <a:p>
            <a:r>
              <a:rPr lang="en-ZA" dirty="0"/>
              <a:t>Notebooks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949FAB0A-4907-445D-8D12-8F4584E25E5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29017" y="4975773"/>
            <a:ext cx="4771030" cy="771884"/>
          </a:xfrm>
        </p:spPr>
        <p:txBody>
          <a:bodyPr/>
          <a:lstStyle/>
          <a:p>
            <a:r>
              <a:rPr lang="en-US">
                <a:hlinkClick r:id="rId4"/>
              </a:rPr>
              <a:t>https://github.com/CsabaConsulting/Cohere</a:t>
            </a:r>
            <a:r>
              <a:rPr lang="en-US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45101-439C-477B-AE6C-F073A8313C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F11018-5D1E-4F5A-A676-EDD8442B3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A4FBE-BC87-4AB1-BD16-CAF99641A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FBE6F7-AF60-FAD0-4D39-208505B97EE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/>
              <a:t>RAG FUSION</a:t>
            </a:r>
          </a:p>
        </p:txBody>
      </p:sp>
    </p:spTree>
    <p:extLst>
      <p:ext uri="{BB962C8B-B14F-4D97-AF65-F5344CB8AC3E}">
        <p14:creationId xmlns:p14="http://schemas.microsoft.com/office/powerpoint/2010/main" val="3678690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woman looking at a screen with tiny writing and graphs floating">
            <a:extLst>
              <a:ext uri="{FF2B5EF4-FFF2-40B4-BE49-F238E27FC236}">
                <a16:creationId xmlns:a16="http://schemas.microsoft.com/office/drawing/2014/main" id="{A0A99AB3-33D7-48CE-8A78-BEB8D7179FF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20" name="Title 19">
            <a:extLst>
              <a:ext uri="{FF2B5EF4-FFF2-40B4-BE49-F238E27FC236}">
                <a16:creationId xmlns:a16="http://schemas.microsoft.com/office/drawing/2014/main" id="{940324F9-ABF9-4A46-B5E4-21164FADA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Accomplishments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19E4131-A9F1-45A1-94C6-3C559ABBE9C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7993" y="2689070"/>
            <a:ext cx="4567209" cy="258272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strike="noStrik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Contributed to </a:t>
            </a:r>
            <a:r>
              <a:rPr lang="en-US" sz="1400" b="0" strike="noStrike" dirty="0" err="1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question_extractor</a:t>
            </a:r>
            <a:r>
              <a:rPr lang="en-US" sz="1400" b="0" strike="noStrik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 for the </a:t>
            </a:r>
            <a:r>
              <a:rPr lang="en-US" sz="1400" b="0" strike="noStrike" dirty="0" err="1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QnA</a:t>
            </a:r>
            <a:r>
              <a:rPr lang="en-US" sz="1400" b="0" strike="noStrik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 generation, and </a:t>
            </a:r>
            <a:r>
              <a:rPr lang="en-US" sz="1400" b="0" strike="noStrike" dirty="0" err="1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QnA</a:t>
            </a:r>
            <a:r>
              <a:rPr lang="en-US" sz="1400" b="0" strike="noStrik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 reprocessing for ingestion</a:t>
            </a:r>
          </a:p>
          <a:p>
            <a:pPr marL="971550" lvl="1" indent="-285750"/>
            <a:r>
              <a:rPr lang="en-US" sz="1400" b="0" i="0" u="none" strike="noStrike" cap="non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Check-pointing to resume generation</a:t>
            </a:r>
          </a:p>
          <a:p>
            <a:pPr marL="971550" lvl="1" indent="-285750"/>
            <a:r>
              <a:rPr lang="en-US" sz="1400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Cohere fine tuning format</a:t>
            </a:r>
          </a:p>
          <a:p>
            <a:pPr marL="971550" lvl="1" indent="-285750"/>
            <a:r>
              <a:rPr lang="en-US" sz="1400" b="0" strike="noStrik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Rate limiting</a:t>
            </a:r>
          </a:p>
          <a:p>
            <a:pPr marL="285750" indent="-285750"/>
            <a:r>
              <a:rPr lang="en-US" sz="1200" b="0" strike="noStrik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https://github.com/CsabaConsulting/question_extractor</a:t>
            </a:r>
            <a:r>
              <a:rPr lang="en-US" sz="1200" b="0" strike="noStrik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strike="noStrik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QBRAG with the synthetic / augmented data</a:t>
            </a:r>
          </a:p>
          <a:p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AAA33AC-E039-49B8-9D53-D790DEF7EB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637D303-3D91-4DF5-9E06-C9394D714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85FA840-9C16-45D8-8B50-7DC1A5DF3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8452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Picture Placeholder 332" descr="A woman with VR goggles on her face&#10;">
            <a:extLst>
              <a:ext uri="{FF2B5EF4-FFF2-40B4-BE49-F238E27FC236}">
                <a16:creationId xmlns:a16="http://schemas.microsoft.com/office/drawing/2014/main" id="{FD4B28D9-9B79-4001-A067-E63416BC8F0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334461" cy="6867376"/>
          </a:xfrm>
        </p:spPr>
      </p:pic>
      <p:sp>
        <p:nvSpPr>
          <p:cNvPr id="170" name="Date Placeholder 169">
            <a:extLst>
              <a:ext uri="{FF2B5EF4-FFF2-40B4-BE49-F238E27FC236}">
                <a16:creationId xmlns:a16="http://schemas.microsoft.com/office/drawing/2014/main" id="{858C6970-5076-4B31-AADB-4CB24661C0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171" name="Footer Placeholder 170">
            <a:extLst>
              <a:ext uri="{FF2B5EF4-FFF2-40B4-BE49-F238E27FC236}">
                <a16:creationId xmlns:a16="http://schemas.microsoft.com/office/drawing/2014/main" id="{FDE9816E-A3F9-4549-81DC-88BE9CBAA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172" name="Slide Number Placeholder 171">
            <a:extLst>
              <a:ext uri="{FF2B5EF4-FFF2-40B4-BE49-F238E27FC236}">
                <a16:creationId xmlns:a16="http://schemas.microsoft.com/office/drawing/2014/main" id="{2576CD69-64FC-4255-8218-68471660C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AB1F0844-6AE3-4B7A-B203-EFD1F867441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207016" y="1609772"/>
            <a:ext cx="4975957" cy="1639749"/>
          </a:xfrm>
        </p:spPr>
        <p:txBody>
          <a:bodyPr>
            <a:normAutofit/>
          </a:bodyPr>
          <a:lstStyle/>
          <a:p>
            <a:pPr marL="342900" indent="-342900">
              <a:buAutoNum type="arabicPeriod"/>
            </a:pPr>
            <a:r>
              <a:rPr lang="en-US" dirty="0"/>
              <a:t>Document mode</a:t>
            </a:r>
          </a:p>
          <a:p>
            <a:pPr marL="342900" indent="-342900">
              <a:buAutoNum type="arabicPeriod"/>
            </a:pPr>
            <a:r>
              <a:rPr lang="en-US" dirty="0"/>
              <a:t>Web connector mode</a:t>
            </a:r>
          </a:p>
          <a:p>
            <a:pPr marL="342900" indent="-342900">
              <a:buAutoNum type="arabicPeriod"/>
            </a:pPr>
            <a:r>
              <a:rPr lang="en-US" dirty="0"/>
              <a:t>Several advanced capabilities such as built-in conversation management</a:t>
            </a:r>
          </a:p>
          <a:p>
            <a:pPr marL="342900" indent="-342900">
              <a:buAutoNum type="arabicPeriod"/>
            </a:pPr>
            <a:r>
              <a:rPr lang="en-US" dirty="0" err="1"/>
              <a:t>Rerank</a:t>
            </a:r>
            <a:r>
              <a:rPr lang="en-US" dirty="0"/>
              <a:t> as an extra measure when applicable</a:t>
            </a:r>
          </a:p>
        </p:txBody>
      </p:sp>
      <p:sp>
        <p:nvSpPr>
          <p:cNvPr id="47" name="Title 46">
            <a:extLst>
              <a:ext uri="{FF2B5EF4-FFF2-40B4-BE49-F238E27FC236}">
                <a16:creationId xmlns:a16="http://schemas.microsoft.com/office/drawing/2014/main" id="{B8AD9710-779D-4FA0-81DF-0F195591C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7016" y="746631"/>
            <a:ext cx="5184648" cy="466344"/>
          </a:xfrm>
        </p:spPr>
        <p:txBody>
          <a:bodyPr/>
          <a:lstStyle/>
          <a:p>
            <a:r>
              <a:rPr lang="en-US" noProof="0" err="1"/>
              <a:t>Co.CHAT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146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1A351523-BE9E-4047-8916-20F1F4A9F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z="2800" b="0" i="0" u="none" strike="noStrike" kern="1200" cap="all" spc="400" normalizeH="0" baseline="0" noProof="0" dirty="0">
                <a:ln w="19050">
                  <a:solidFill>
                    <a:schemeClr val="accent6"/>
                  </a:solidFill>
                </a:ln>
                <a:noFill/>
                <a:effectLst/>
                <a:uLnTx/>
                <a:uFillTx/>
                <a:latin typeface="+mj-lt"/>
                <a:ea typeface="+mn-ea"/>
                <a:cs typeface="+mn-cs"/>
              </a:rPr>
              <a:t>TO-DO</a:t>
            </a:r>
            <a:endParaRPr lang="en-US" dirty="0"/>
          </a:p>
        </p:txBody>
      </p:sp>
      <p:pic>
        <p:nvPicPr>
          <p:cNvPr id="65" name="Picture Placeholder 64" descr="Robotic hand and human hand almost touching with their pointer fingers">
            <a:extLst>
              <a:ext uri="{FF2B5EF4-FFF2-40B4-BE49-F238E27FC236}">
                <a16:creationId xmlns:a16="http://schemas.microsoft.com/office/drawing/2014/main" id="{B600DB70-7F2F-494E-82AC-37DB9BB59802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 flipH="1">
            <a:off x="-2092961" y="2092960"/>
            <a:ext cx="6858002" cy="2672081"/>
          </a:xfrm>
        </p:spPr>
      </p:pic>
      <p:sp>
        <p:nvSpPr>
          <p:cNvPr id="60" name="Text Placeholder 59">
            <a:extLst>
              <a:ext uri="{FF2B5EF4-FFF2-40B4-BE49-F238E27FC236}">
                <a16:creationId xmlns:a16="http://schemas.microsoft.com/office/drawing/2014/main" id="{999D91A5-2E97-401C-8485-4C6A03228C0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11826" y="2502477"/>
            <a:ext cx="3975054" cy="426393"/>
          </a:xfrm>
        </p:spPr>
        <p:txBody>
          <a:bodyPr/>
          <a:lstStyle/>
          <a:p>
            <a:r>
              <a:rPr lang="en-ZA" dirty="0"/>
              <a:t>Features</a:t>
            </a:r>
            <a:endParaRPr lang="en-US" dirty="0"/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A7D48779-F2E1-4699-AD47-17420A5B31B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78746" y="2502477"/>
            <a:ext cx="3695653" cy="426393"/>
          </a:xfrm>
        </p:spPr>
        <p:txBody>
          <a:bodyPr/>
          <a:lstStyle/>
          <a:p>
            <a:r>
              <a:rPr lang="en-US" dirty="0"/>
              <a:t>Measurements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0748B9A3-70BE-4930-994F-00EFCDA51C5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811826" y="2881982"/>
            <a:ext cx="3975054" cy="2966740"/>
          </a:xfrm>
        </p:spPr>
        <p:txBody>
          <a:bodyPr>
            <a:normAutofit/>
          </a:bodyPr>
          <a:lstStyle/>
          <a:p>
            <a:r>
              <a:rPr lang="en-US" dirty="0"/>
              <a:t>Adding example query phrases for easier testing of domain knowledge</a:t>
            </a:r>
          </a:p>
          <a:p>
            <a:r>
              <a:rPr lang="en-US" dirty="0"/>
              <a:t>Prompt engineer the variation prompt</a:t>
            </a:r>
          </a:p>
          <a:p>
            <a:r>
              <a:rPr lang="en-US" dirty="0"/>
              <a:t>Leverage Cohere </a:t>
            </a:r>
            <a:r>
              <a:rPr lang="en-US" dirty="0" err="1"/>
              <a:t>rerank</a:t>
            </a:r>
            <a:endParaRPr lang="en-US" dirty="0"/>
          </a:p>
          <a:p>
            <a:r>
              <a:rPr lang="en-US" dirty="0"/>
              <a:t>Follow up questions with context references throw the chain off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182CD3FA-FD64-4651-A9ED-984F79C86FE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378746" y="2881982"/>
            <a:ext cx="3695653" cy="2966740"/>
          </a:xfrm>
        </p:spPr>
        <p:txBody>
          <a:bodyPr>
            <a:normAutofit/>
          </a:bodyPr>
          <a:lstStyle/>
          <a:p>
            <a:r>
              <a:rPr lang="en-US" dirty="0"/>
              <a:t>Measure how much the RAG Fusion improves answer quality</a:t>
            </a:r>
          </a:p>
          <a:p>
            <a:r>
              <a:rPr lang="en-US" dirty="0"/>
              <a:t>Measure the trade-off factoring in extra latency and potential token usage increase which also means cost increase.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9AFBC0-99E5-4C3F-8409-A641E29741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F23CBB-E21B-4E15-921E-9BC34BB9B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041A03-33F0-43A6-BDAF-8C84F8113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1518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1A351523-BE9E-4047-8916-20F1F4A9F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z="2800" b="0" i="0" u="none" strike="noStrike" kern="1200" cap="all" spc="400" normalizeH="0" baseline="0" noProof="0" dirty="0">
                <a:ln w="19050">
                  <a:solidFill>
                    <a:schemeClr val="accent6"/>
                  </a:solidFill>
                </a:ln>
                <a:noFill/>
                <a:effectLst/>
                <a:uLnTx/>
                <a:uFillTx/>
                <a:latin typeface="+mj-lt"/>
                <a:ea typeface="+mn-ea"/>
                <a:cs typeface="+mn-cs"/>
              </a:rPr>
              <a:t>Future </a:t>
            </a:r>
            <a:r>
              <a:rPr lang="en-US" dirty="0">
                <a:ea typeface="+mn-ea"/>
                <a:cs typeface="+mn-cs"/>
              </a:rPr>
              <a:t>Plans</a:t>
            </a:r>
            <a:endParaRPr lang="en-US" dirty="0"/>
          </a:p>
        </p:txBody>
      </p:sp>
      <p:pic>
        <p:nvPicPr>
          <p:cNvPr id="65" name="Picture Placeholder 64" descr="Robotic hand and human hand almost touching with their pointer fingers">
            <a:extLst>
              <a:ext uri="{FF2B5EF4-FFF2-40B4-BE49-F238E27FC236}">
                <a16:creationId xmlns:a16="http://schemas.microsoft.com/office/drawing/2014/main" id="{B600DB70-7F2F-494E-82AC-37DB9BB59802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 flipH="1">
            <a:off x="-2092961" y="2092960"/>
            <a:ext cx="6858002" cy="2672081"/>
          </a:xfrm>
        </p:spPr>
      </p:pic>
      <p:sp>
        <p:nvSpPr>
          <p:cNvPr id="60" name="Text Placeholder 59">
            <a:extLst>
              <a:ext uri="{FF2B5EF4-FFF2-40B4-BE49-F238E27FC236}">
                <a16:creationId xmlns:a16="http://schemas.microsoft.com/office/drawing/2014/main" id="{999D91A5-2E97-401C-8485-4C6A03228C0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11826" y="2502477"/>
            <a:ext cx="3975054" cy="426393"/>
          </a:xfrm>
        </p:spPr>
        <p:txBody>
          <a:bodyPr/>
          <a:lstStyle/>
          <a:p>
            <a:r>
              <a:rPr lang="en-ZA" dirty="0"/>
              <a:t>Enhancements</a:t>
            </a:r>
            <a:endParaRPr lang="en-US" dirty="0"/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A7D48779-F2E1-4699-AD47-17420A5B31B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78746" y="2502477"/>
            <a:ext cx="3695653" cy="426393"/>
          </a:xfrm>
        </p:spPr>
        <p:txBody>
          <a:bodyPr/>
          <a:lstStyle/>
          <a:p>
            <a:r>
              <a:rPr lang="en-US" dirty="0"/>
              <a:t>Productionize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0748B9A3-70BE-4930-994F-00EFCDA51C5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811826" y="2881982"/>
            <a:ext cx="3975054" cy="296674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Decrease runtime by running the variation document retrievals in parallel, this is a </a:t>
            </a:r>
            <a:r>
              <a:rPr lang="en-US" dirty="0" err="1"/>
              <a:t>Streamlit</a:t>
            </a:r>
            <a:r>
              <a:rPr lang="en-US" dirty="0"/>
              <a:t> specific tech challenge with </a:t>
            </a:r>
            <a:r>
              <a:rPr lang="en-US" dirty="0" err="1"/>
              <a:t>asyncio</a:t>
            </a:r>
            <a:r>
              <a:rPr lang="en-US" dirty="0"/>
              <a:t> / await.</a:t>
            </a:r>
          </a:p>
          <a:p>
            <a:r>
              <a:rPr lang="en-US" dirty="0"/>
              <a:t>Decrease runtime by running the final two </a:t>
            </a:r>
            <a:r>
              <a:rPr lang="en-US" dirty="0" err="1"/>
              <a:t>co.chat</a:t>
            </a:r>
            <a:r>
              <a:rPr lang="en-US" dirty="0"/>
              <a:t> RAG calls in parallel, this is a </a:t>
            </a:r>
            <a:r>
              <a:rPr lang="en-US" dirty="0" err="1"/>
              <a:t>Streamlit</a:t>
            </a:r>
            <a:r>
              <a:rPr lang="en-US" dirty="0"/>
              <a:t> specific tech challenge with </a:t>
            </a:r>
            <a:r>
              <a:rPr lang="en-US" dirty="0" err="1"/>
              <a:t>asyncio</a:t>
            </a:r>
            <a:r>
              <a:rPr lang="en-US" dirty="0"/>
              <a:t> / await.</a:t>
            </a:r>
          </a:p>
          <a:p>
            <a:r>
              <a:rPr lang="en-US" dirty="0"/>
              <a:t>Make the citation linking nicer and other UI enhancements.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182CD3FA-FD64-4651-A9ED-984F79C86FE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378746" y="2881982"/>
            <a:ext cx="3695653" cy="2966740"/>
          </a:xfrm>
        </p:spPr>
        <p:txBody>
          <a:bodyPr>
            <a:normAutofit/>
          </a:bodyPr>
          <a:lstStyle/>
          <a:p>
            <a:r>
              <a:rPr lang="en-US" dirty="0"/>
              <a:t>Integrate the agent into </a:t>
            </a:r>
            <a:r>
              <a:rPr lang="en-US" dirty="0" err="1"/>
              <a:t>ThruThink</a:t>
            </a:r>
            <a:r>
              <a:rPr lang="en-US" dirty="0"/>
              <a:t> which uses ASP.NET MVC / C# / Azure technology stack. I'll be able to open up referred help topics using the meta-data.</a:t>
            </a:r>
          </a:p>
          <a:p>
            <a:r>
              <a:rPr lang="en-US" dirty="0"/>
              <a:t>Add filter against harmful content, for example using Google PaLM2's safety attributes.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9AFBC0-99E5-4C3F-8409-A641E29741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F23CBB-E21B-4E15-921E-9BC34BB9B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041A03-33F0-43A6-BDAF-8C84F8113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314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woman with VR goggles on her face&#10;">
            <a:extLst>
              <a:ext uri="{FF2B5EF4-FFF2-40B4-BE49-F238E27FC236}">
                <a16:creationId xmlns:a16="http://schemas.microsoft.com/office/drawing/2014/main" id="{1959E133-823F-48B7-89C9-820E4A3438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8153400" cy="6858000"/>
          </a:xfr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FE60C9E5-E020-489F-8A9F-BCBE2A0C3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4FE13D-FAFA-49AC-A113-E917401DD9C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65112" y="2326705"/>
            <a:ext cx="4114592" cy="2212496"/>
          </a:xfrm>
        </p:spPr>
        <p:txBody>
          <a:bodyPr/>
          <a:lstStyle/>
          <a:p>
            <a:r>
              <a:rPr lang="en-US"/>
              <a:t>Csaba Toth</a:t>
            </a:r>
          </a:p>
          <a:p>
            <a:r>
              <a:rPr lang="en-US">
                <a:hlinkClick r:id="rId3"/>
              </a:rPr>
              <a:t>https://csaba.page/</a:t>
            </a:r>
            <a:endParaRPr lang="en-US"/>
          </a:p>
          <a:p>
            <a:r>
              <a:rPr lang="en-US">
                <a:hlinkClick r:id="rId4"/>
              </a:rPr>
              <a:t>https://www.linkedin.com/in/csabatothdev</a:t>
            </a:r>
            <a:r>
              <a:rPr lang="en-US"/>
              <a:t> 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6152713-A6DC-4A10-9404-2F7F1F4B1A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13ACD80-E8DD-409F-A517-A832D342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F967A96-6B86-484C-8592-14A44DA72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696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Picture Placeholder 107" descr="A woman with VR goggles on her face&#10;">
            <a:extLst>
              <a:ext uri="{FF2B5EF4-FFF2-40B4-BE49-F238E27FC236}">
                <a16:creationId xmlns:a16="http://schemas.microsoft.com/office/drawing/2014/main" id="{FAFD635F-714B-4EE8-9D07-0B32545C6D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5012530" y="0"/>
            <a:ext cx="7196138" cy="6867376"/>
          </a:xfrm>
        </p:spPr>
      </p:pic>
      <p:sp>
        <p:nvSpPr>
          <p:cNvPr id="20" name="Title 19">
            <a:extLst>
              <a:ext uri="{FF2B5EF4-FFF2-40B4-BE49-F238E27FC236}">
                <a16:creationId xmlns:a16="http://schemas.microsoft.com/office/drawing/2014/main" id="{2E468DC9-F7EA-4DDD-A3C6-7FED01F0A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1082351"/>
            <a:ext cx="6019802" cy="4786603"/>
          </a:xfrm>
        </p:spPr>
        <p:txBody>
          <a:bodyPr/>
          <a:lstStyle/>
          <a:p>
            <a:r>
              <a:rPr lang="en-US" noProof="0"/>
              <a:t>Csaba Toth</a:t>
            </a:r>
            <a:endParaRPr lang="en-US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E1840D15-B3C7-4446-9131-8F222F601B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4575" y="2593910"/>
            <a:ext cx="4850550" cy="2705878"/>
          </a:xfrm>
        </p:spPr>
        <p:txBody>
          <a:bodyPr>
            <a:normAutofit fontScale="62500" lnSpcReduction="20000"/>
          </a:bodyPr>
          <a:lstStyle/>
          <a:p>
            <a:pPr marL="432000" marR="0" lvl="0" indent="-324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"/>
              <a:buFont typeface="Noto Sans Symbols"/>
              <a:buChar char="●"/>
            </a:pPr>
            <a:r>
              <a:rPr lang="en-US" sz="2400" b="0" i="0" u="none" strike="noStrike" cap="non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Full stack engineer at startups</a:t>
            </a:r>
          </a:p>
          <a:p>
            <a:pPr marL="864000" marR="0" lvl="1" indent="-324000" algn="l" rtl="0">
              <a:spcBef>
                <a:spcPts val="1060"/>
              </a:spcBef>
              <a:spcAft>
                <a:spcPts val="0"/>
              </a:spcAft>
              <a:buClr>
                <a:srgbClr val="000000"/>
              </a:buClr>
              <a:buSzPts val="840"/>
              <a:buFont typeface="Noto Sans Symbols"/>
              <a:buChar char="●"/>
            </a:pPr>
            <a:r>
              <a:rPr lang="en-US" sz="2100" b="0" i="0" u="none" strike="noStrike" cap="non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Director of Product Engineering at </a:t>
            </a:r>
            <a:r>
              <a:rPr lang="en-US" sz="2100" b="0" i="0" u="none" strike="noStrike" cap="none" dirty="0" err="1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SportsBoard</a:t>
            </a:r>
            <a:endParaRPr lang="en-US" sz="2100" b="0" i="0" u="none" strike="noStrike" cap="none" dirty="0">
              <a:solidFill>
                <a:srgbClr val="05050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64000" marR="0" lvl="1" indent="-324000" algn="l" rtl="0">
              <a:spcBef>
                <a:spcPts val="848"/>
              </a:spcBef>
              <a:spcAft>
                <a:spcPts val="0"/>
              </a:spcAft>
              <a:buClr>
                <a:srgbClr val="000000"/>
              </a:buClr>
              <a:buSzPts val="840"/>
              <a:buFont typeface="Noto Sans Symbols"/>
              <a:buChar char="●"/>
            </a:pPr>
            <a:r>
              <a:rPr lang="en-US" sz="2100" b="0" i="0" u="none" strike="noStrike" cap="non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CTO at </a:t>
            </a:r>
            <a:r>
              <a:rPr lang="en-US" sz="2100" b="1" i="0" u="none" strike="noStrike" cap="none" dirty="0" err="1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ThruThink</a:t>
            </a:r>
            <a:endParaRPr lang="en-US" sz="2100" b="1" i="0" u="none" strike="noStrike" cap="none" dirty="0">
              <a:solidFill>
                <a:srgbClr val="05050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32000" marR="0" lvl="0" indent="-324000" algn="l" rtl="0">
              <a:spcBef>
                <a:spcPts val="848"/>
              </a:spcBef>
              <a:spcAft>
                <a:spcPts val="0"/>
              </a:spcAft>
              <a:buClr>
                <a:srgbClr val="000000"/>
              </a:buClr>
              <a:buSzPts val="960"/>
              <a:buFont typeface="Noto Sans Symbols"/>
              <a:buChar char="●"/>
            </a:pPr>
            <a:r>
              <a:rPr lang="en-US" sz="2400" b="0" i="0" u="none" strike="noStrike" cap="non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Interested in AR/XR, AI/ML, lately Gen AI, LLM, RAG</a:t>
            </a:r>
          </a:p>
          <a:p>
            <a:pPr marL="432000" marR="0" lvl="0" indent="-324000" algn="l" rtl="0">
              <a:spcBef>
                <a:spcPts val="1060"/>
              </a:spcBef>
              <a:spcAft>
                <a:spcPts val="0"/>
              </a:spcAft>
              <a:buClr>
                <a:srgbClr val="000000"/>
              </a:buClr>
              <a:buSzPts val="960"/>
              <a:buFont typeface="Noto Sans Symbols"/>
              <a:buChar char="●"/>
            </a:pPr>
            <a:r>
              <a:rPr lang="en-US" sz="2400" b="0" i="0" u="none" strike="noStrike" cap="non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GDG (Google Developer Group) Fresno lead, WTM (Women </a:t>
            </a:r>
            <a:r>
              <a:rPr lang="en-US" sz="2400" b="0" i="0" u="none" strike="noStrike" cap="none" dirty="0" err="1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Techmakers</a:t>
            </a:r>
            <a:r>
              <a:rPr lang="en-US" sz="2400" b="0" i="0" u="none" strike="noStrike" cap="non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) Fresno ambassador, tech meetup junkie</a:t>
            </a:r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EC48F9-A954-448A-A4D9-1ADDB2363A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35B157-1771-47C0-A2ED-DBE01811C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774A57-DC9F-44C5-B707-3B57BDBE4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77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 descr="A woman with VR goggles on her face&#10;">
            <a:extLst>
              <a:ext uri="{FF2B5EF4-FFF2-40B4-BE49-F238E27FC236}">
                <a16:creationId xmlns:a16="http://schemas.microsoft.com/office/drawing/2014/main" id="{5BEA2E31-956A-45E8-9E93-6C81A659BCB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2570" y="729926"/>
            <a:ext cx="6456836" cy="5388772"/>
          </a:xfr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17062936-5CF9-46DE-8DD5-5C63AAD75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7704" y="739303"/>
            <a:ext cx="5749200" cy="5379396"/>
          </a:xfrm>
        </p:spPr>
        <p:txBody>
          <a:bodyPr/>
          <a:lstStyle/>
          <a:p>
            <a:r>
              <a:rPr lang="en-US"/>
              <a:t>THRUTHINK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157DA62F-DBB5-42B6-A283-774219082BA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079405" y="2155371"/>
            <a:ext cx="4614604" cy="3592286"/>
          </a:xfrm>
        </p:spPr>
        <p:txBody>
          <a:bodyPr/>
          <a:lstStyle/>
          <a:p>
            <a:pPr marL="432000" marR="0" lvl="0" indent="-324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"/>
              <a:buFont typeface="Noto Sans Symbols"/>
              <a:buChar char="●"/>
            </a:pPr>
            <a:r>
              <a:rPr lang="en-US" sz="1400" b="0" i="0" u="none" strike="noStrike" cap="none" dirty="0" err="1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ThruThink</a:t>
            </a:r>
            <a:r>
              <a:rPr lang="en-US" sz="1400" b="0" i="0" u="none" strike="noStrike" cap="non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® is a business budgeting on-line app to create professional budgets and forecasts</a:t>
            </a:r>
          </a:p>
          <a:p>
            <a:pPr marL="432000" marR="0" lvl="0" indent="-324000" algn="l" rtl="0">
              <a:spcBef>
                <a:spcPts val="1060"/>
              </a:spcBef>
              <a:spcAft>
                <a:spcPts val="0"/>
              </a:spcAft>
              <a:buClr>
                <a:srgbClr val="000000"/>
              </a:buClr>
              <a:buSzPts val="960"/>
              <a:buFont typeface="Noto Sans Symbols"/>
              <a:buChar char="●"/>
            </a:pPr>
            <a:r>
              <a:rPr lang="en-US" sz="1400" b="0" i="0" u="none" strike="noStrike" cap="non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Product of literally decades of experience and careful thought, and thousands of calculations</a:t>
            </a:r>
          </a:p>
          <a:p>
            <a:pPr marL="432000" marR="0" lvl="0" indent="-324000" algn="l" rtl="0">
              <a:spcBef>
                <a:spcPts val="1060"/>
              </a:spcBef>
              <a:spcAft>
                <a:spcPts val="0"/>
              </a:spcAft>
              <a:buClr>
                <a:srgbClr val="000000"/>
              </a:buClr>
              <a:buSzPts val="960"/>
              <a:buFont typeface="Noto Sans Symbols"/>
              <a:buChar char="●"/>
            </a:pPr>
            <a:r>
              <a:rPr lang="en-US" sz="1400" b="0" i="0" u="none" strike="noStrike" cap="non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Thru-hiking, or through-hiking, is the act of hiking an established long-distance trail end-to-end continuously</a:t>
            </a:r>
          </a:p>
          <a:p>
            <a:pPr marL="432000" marR="0" lvl="0" indent="-324000" algn="l" rtl="0">
              <a:spcBef>
                <a:spcPts val="1060"/>
              </a:spcBef>
              <a:spcAft>
                <a:spcPts val="0"/>
              </a:spcAft>
              <a:buClr>
                <a:srgbClr val="000000"/>
              </a:buClr>
              <a:buSzPts val="960"/>
              <a:buFont typeface="Noto Sans Symbols"/>
              <a:buChar char="●"/>
            </a:pPr>
            <a:r>
              <a:rPr lang="en-US" sz="1400" b="0" i="0" u="none" strike="noStrike" cap="non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There are no dedicated personnel for support chat agent roles, had a “classic” chat agent integration</a:t>
            </a:r>
          </a:p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ABC6DE-6467-4345-ACB9-6CF75ECAE4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CA845-7827-4721-AEC5-78977CC38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6B27C9-FAA1-490A-8DE2-9BAA5B177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899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A woman looking at a screen with tiny writing and graphs floating">
            <a:extLst>
              <a:ext uri="{FF2B5EF4-FFF2-40B4-BE49-F238E27FC236}">
                <a16:creationId xmlns:a16="http://schemas.microsoft.com/office/drawing/2014/main" id="{AACEA9E5-C8FF-4080-B2EE-93C3DA6E68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11738" y="0"/>
            <a:ext cx="7196930" cy="6867376"/>
          </a:xfr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8A0965D6-0D20-40A0-8897-EDF8A7A46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401216"/>
            <a:ext cx="6007099" cy="5955134"/>
          </a:xfrm>
        </p:spPr>
        <p:txBody>
          <a:bodyPr/>
          <a:lstStyle/>
          <a:p>
            <a:r>
              <a:rPr lang="en-US" dirty="0" err="1"/>
              <a:t>ThruThink</a:t>
            </a:r>
            <a:r>
              <a:rPr lang="en-US" dirty="0"/>
              <a:t> SUPPORT</a:t>
            </a:r>
            <a:r>
              <a:rPr lang="en-US" noProof="0" dirty="0"/>
              <a:t> CHAT AGENT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BAD5E990-59DB-44C5-B716-B0352D7535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47679" y="1961348"/>
            <a:ext cx="4771030" cy="4320074"/>
          </a:xfrm>
        </p:spPr>
        <p:txBody>
          <a:bodyPr>
            <a:normAutofit lnSpcReduction="10000"/>
          </a:bodyPr>
          <a:lstStyle/>
          <a:p>
            <a:pPr marL="432000" marR="0" lvl="0" indent="-324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"/>
              <a:buFont typeface="Noto Sans Symbols"/>
              <a:buChar char="●"/>
            </a:pPr>
            <a:r>
              <a:rPr lang="en-US" sz="2400" b="0" i="0" u="none" strike="noStrike" cap="non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Invaluable help, given that</a:t>
            </a:r>
          </a:p>
          <a:p>
            <a:pPr marL="864000" marR="0" lvl="1" indent="-324000" algn="l" rtl="0">
              <a:spcBef>
                <a:spcPts val="1060"/>
              </a:spcBef>
              <a:spcAft>
                <a:spcPts val="0"/>
              </a:spcAft>
              <a:buClr>
                <a:srgbClr val="000000"/>
              </a:buClr>
              <a:buSzPts val="840"/>
              <a:buFont typeface="Noto Sans Symbols"/>
              <a:buChar char="●"/>
            </a:pPr>
            <a:r>
              <a:rPr lang="en-US" sz="2100" b="0" i="0" u="none" strike="noStrike" cap="non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It stays relatively grounded</a:t>
            </a:r>
          </a:p>
          <a:p>
            <a:pPr marL="864000" marR="0" lvl="1" indent="-324000" algn="l" rtl="0">
              <a:spcBef>
                <a:spcPts val="848"/>
              </a:spcBef>
              <a:spcAft>
                <a:spcPts val="0"/>
              </a:spcAft>
              <a:buClr>
                <a:srgbClr val="000000"/>
              </a:buClr>
              <a:buSzPts val="840"/>
              <a:buFont typeface="Noto Sans Symbols"/>
              <a:buChar char="●"/>
            </a:pPr>
            <a:r>
              <a:rPr lang="en-US" sz="2100" b="0" i="0" u="none" strike="noStrike" cap="non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Won’t hallucinate</a:t>
            </a:r>
            <a:r>
              <a:rPr lang="en-US" sz="2100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endParaRPr lang="en-US" sz="2100" b="0" i="0" u="none" strike="noStrike" cap="none" dirty="0">
              <a:solidFill>
                <a:srgbClr val="05050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32000" marR="0" lvl="0" indent="-324000" algn="l" rtl="0">
              <a:spcBef>
                <a:spcPts val="848"/>
              </a:spcBef>
              <a:spcAft>
                <a:spcPts val="0"/>
              </a:spcAft>
              <a:buClr>
                <a:srgbClr val="000000"/>
              </a:buClr>
              <a:buSzPts val="960"/>
              <a:buFont typeface="Noto Sans Symbols"/>
              <a:buChar char="●"/>
            </a:pPr>
            <a:r>
              <a:rPr lang="en-US" sz="2400" b="0" i="0" u="none" strike="noStrike" cap="non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Desired abilities:</a:t>
            </a:r>
          </a:p>
          <a:p>
            <a:pPr marL="864000" marR="0" lvl="1" indent="-324000" algn="l" rtl="0">
              <a:spcBef>
                <a:spcPts val="1060"/>
              </a:spcBef>
              <a:spcAft>
                <a:spcPts val="0"/>
              </a:spcAft>
              <a:buClr>
                <a:srgbClr val="000000"/>
              </a:buClr>
              <a:buSzPts val="840"/>
              <a:buFont typeface="Noto Sans Symbols"/>
              <a:buChar char="●"/>
            </a:pPr>
            <a:r>
              <a:rPr lang="en-US" sz="2100" b="0" i="0" u="none" strike="noStrike" cap="non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Main goal: answer </a:t>
            </a:r>
            <a:r>
              <a:rPr lang="en-US" sz="2100" b="0" i="0" u="none" strike="noStrike" cap="none" dirty="0" err="1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ThruThink</a:t>
            </a:r>
            <a:r>
              <a:rPr lang="en-US" sz="2100" b="0" i="0" u="none" strike="noStrike" cap="non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 software specific questions: “Can I make adjustments on the Cash Flow Control page?”</a:t>
            </a:r>
          </a:p>
          <a:p>
            <a:pPr marL="864000" marR="0" lvl="1" indent="-324000" algn="l" rtl="0">
              <a:spcBef>
                <a:spcPts val="848"/>
              </a:spcBef>
              <a:spcAft>
                <a:spcPts val="0"/>
              </a:spcAft>
              <a:buClr>
                <a:srgbClr val="000000"/>
              </a:buClr>
              <a:buSzPts val="840"/>
              <a:buFont typeface="Noto Sans Symbols"/>
              <a:buChar char="●"/>
            </a:pPr>
            <a:r>
              <a:rPr lang="en-US" sz="2100" b="0" i="0" u="none" strike="noStrike" cap="non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Nice to have: answer more generic domain questions: “How much inventory should I have?”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45101-439C-477B-AE6C-F073A8313C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F11018-5D1E-4F5A-A676-EDD8442B3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A4FBE-BC87-4AB1-BD16-CAF99641A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954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5DC0D5E1-22A2-4B34-B1D7-2B7B67AB5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EECE930A-E403-4C63-82E5-F7F84990A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4E25067-A5AE-4CD6-9383-5050461A9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28CC33F-8E9F-58C3-EB38-19BBB6A8D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2698" y="773675"/>
            <a:ext cx="7286604" cy="634323"/>
          </a:xfrm>
        </p:spPr>
        <p:txBody>
          <a:bodyPr/>
          <a:lstStyle/>
          <a:p>
            <a:r>
              <a:rPr lang="en-US"/>
              <a:t>Traditional RAG</a:t>
            </a:r>
          </a:p>
        </p:txBody>
      </p:sp>
      <p:pic>
        <p:nvPicPr>
          <p:cNvPr id="44" name="Picture 43" descr="A diagram of a chat and storage&#10;&#10;Description automatically generated">
            <a:extLst>
              <a:ext uri="{FF2B5EF4-FFF2-40B4-BE49-F238E27FC236}">
                <a16:creationId xmlns:a16="http://schemas.microsoft.com/office/drawing/2014/main" id="{B04E2A44-5689-4C00-6005-D9F3550EA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2302035"/>
            <a:ext cx="9525000" cy="30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964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5DC0D5E1-22A2-4B34-B1D7-2B7B67AB5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EECE930A-E403-4C63-82E5-F7F84990A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4E25067-A5AE-4CD6-9383-5050461A9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28CC33F-8E9F-58C3-EB38-19BBB6A8D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2698" y="764344"/>
            <a:ext cx="7286604" cy="634323"/>
          </a:xfrm>
        </p:spPr>
        <p:txBody>
          <a:bodyPr/>
          <a:lstStyle/>
          <a:p>
            <a:r>
              <a:rPr lang="en-US" err="1"/>
              <a:t>QnA</a:t>
            </a:r>
            <a:r>
              <a:rPr lang="en-US"/>
              <a:t> BOOSTED RAG</a:t>
            </a:r>
          </a:p>
        </p:txBody>
      </p:sp>
      <p:pic>
        <p:nvPicPr>
          <p:cNvPr id="8" name="Picture 7" descr="A diagram of a software development&#10;&#10;Description automatically generated">
            <a:extLst>
              <a:ext uri="{FF2B5EF4-FFF2-40B4-BE49-F238E27FC236}">
                <a16:creationId xmlns:a16="http://schemas.microsoft.com/office/drawing/2014/main" id="{C8D78FC3-318F-EE6D-B5FD-8B51B2AD5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1508061"/>
            <a:ext cx="89916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257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5DC0D5E1-22A2-4B34-B1D7-2B7B67AB5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EECE930A-E403-4C63-82E5-F7F84990A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4E25067-A5AE-4CD6-9383-5050461A9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28CC33F-8E9F-58C3-EB38-19BBB6A8D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2698" y="773675"/>
            <a:ext cx="7286604" cy="634323"/>
          </a:xfrm>
        </p:spPr>
        <p:txBody>
          <a:bodyPr/>
          <a:lstStyle/>
          <a:p>
            <a:r>
              <a:rPr lang="en-US"/>
              <a:t>RAG FUSION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684F91-0836-0E59-8E88-FA15236F29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254" y="1731573"/>
            <a:ext cx="10711155" cy="370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074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5DC0D5E1-22A2-4B34-B1D7-2B7B67AB5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EECE930A-E403-4C63-82E5-F7F84990A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4E25067-A5AE-4CD6-9383-5050461A9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28CC33F-8E9F-58C3-EB38-19BBB6A8D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2698" y="773675"/>
            <a:ext cx="7286604" cy="634323"/>
          </a:xfrm>
        </p:spPr>
        <p:txBody>
          <a:bodyPr/>
          <a:lstStyle/>
          <a:p>
            <a:r>
              <a:rPr lang="en-US"/>
              <a:t>STEP 4 pt1: DOCUMENT MODE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6D3856-86AB-81AE-DE4E-020A1ABCB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620" y="1407998"/>
            <a:ext cx="9128760" cy="4692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489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5DC0D5E1-22A2-4B34-B1D7-2B7B67AB5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11/18/2023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EECE930A-E403-4C63-82E5-F7F84990A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LabLab.ai / Cohere / </a:t>
            </a:r>
            <a:r>
              <a:rPr lang="en-US" err="1"/>
              <a:t>Weaviate</a:t>
            </a:r>
            <a:endParaRPr lang="en-US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4E25067-A5AE-4CD6-9383-5050461A9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28CC33F-8E9F-58C3-EB38-19BBB6A8D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2698" y="773675"/>
            <a:ext cx="7286604" cy="634323"/>
          </a:xfrm>
        </p:spPr>
        <p:txBody>
          <a:bodyPr>
            <a:normAutofit/>
          </a:bodyPr>
          <a:lstStyle/>
          <a:p>
            <a:r>
              <a:rPr lang="en-US"/>
              <a:t>STEP 4 pt2: CONNECTOR MODE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9F102F9-EAB1-C55E-D9DE-99B84D2D01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668" y="1407998"/>
            <a:ext cx="9162663" cy="4710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151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A1380"/>
      </a:accent1>
      <a:accent2>
        <a:srgbClr val="0C1A69"/>
      </a:accent2>
      <a:accent3>
        <a:srgbClr val="F4292E"/>
      </a:accent3>
      <a:accent4>
        <a:srgbClr val="FD49C1"/>
      </a:accent4>
      <a:accent5>
        <a:srgbClr val="15C7C7"/>
      </a:accent5>
      <a:accent6>
        <a:srgbClr val="02DCFA"/>
      </a:accent6>
      <a:hlink>
        <a:srgbClr val="0563C1"/>
      </a:hlink>
      <a:folHlink>
        <a:srgbClr val="954F72"/>
      </a:folHlink>
    </a:clrScheme>
    <a:fontScheme name="Custom 31">
      <a:majorFont>
        <a:latin typeface="Posterama Bold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itch Deck_TM33781529_Win32_JC_v3" id="{862F7C05-3205-4562-AA5F-868BCB6856F9}" vid="{97BBE2DD-0E32-4C1B-8BB2-0414672F316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2" ma:contentTypeDescription="Create a new document." ma:contentTypeScope="" ma:versionID="5a5774fd28510f591f3d0476b60c796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656ce980f6f53fc96333c5ee30c32b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0BF0F94-36C0-430F-8DDE-AF914AC0C001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E89A24D-CD69-45A4-AC93-53B8115AA41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1D2FAC4-C1D8-4FBC-AFD8-786609711A54}">
  <ds:schemaRefs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purl.org/dc/terms/"/>
    <ds:schemaRef ds:uri="230e9df3-be65-4c73-a93b-d1236ebd677e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16c05727-aa75-4e4a-9b5f-8a80a1165891"/>
    <ds:schemaRef ds:uri="71af3243-3dd4-4a8d-8c0d-dd76da1f02a5"/>
    <ds:schemaRef ds:uri="http://schemas.microsoft.com/sharepoint/v3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Tech pitch deck</Template>
  <TotalTime>220</TotalTime>
  <Words>628</Words>
  <Application>Microsoft Office PowerPoint</Application>
  <PresentationFormat>Widescreen</PresentationFormat>
  <Paragraphs>109</Paragraphs>
  <Slides>15</Slides>
  <Notes>0</Notes>
  <HiddenSlides>5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RAG FUSION with Cohere &amp; WEAVIATE</vt:lpstr>
      <vt:lpstr>Csaba Toth</vt:lpstr>
      <vt:lpstr>THRUTHINK</vt:lpstr>
      <vt:lpstr>ThruThink SUPPORT CHAT AGENT</vt:lpstr>
      <vt:lpstr>Traditional RAG</vt:lpstr>
      <vt:lpstr>QnA BOOSTED RAG</vt:lpstr>
      <vt:lpstr>RAG FUSION</vt:lpstr>
      <vt:lpstr>STEP 4 pt1: DOCUMENT MODE</vt:lpstr>
      <vt:lpstr>STEP 4 pt2: CONNECTOR MODE</vt:lpstr>
      <vt:lpstr>ACCOMPLISMENTS</vt:lpstr>
      <vt:lpstr>Accomplishments</vt:lpstr>
      <vt:lpstr>Co.CHAT</vt:lpstr>
      <vt:lpstr>TO-DO</vt:lpstr>
      <vt:lpstr>Future Plans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Pitch Deck</dc:title>
  <dc:creator>Csaba Tóth</dc:creator>
  <cp:lastModifiedBy>Csaba Tóth</cp:lastModifiedBy>
  <cp:revision>7</cp:revision>
  <dcterms:created xsi:type="dcterms:W3CDTF">2023-11-18T09:32:36Z</dcterms:created>
  <dcterms:modified xsi:type="dcterms:W3CDTF">2023-11-27T16:47:12Z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